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6.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6" r:id="rId5"/>
    <p:sldMasterId id="2147483723" r:id="rId6"/>
    <p:sldMasterId id="2147483729" r:id="rId7"/>
    <p:sldMasterId id="2147483743" r:id="rId8"/>
    <p:sldMasterId id="2147483749" r:id="rId9"/>
    <p:sldMasterId id="2147483761" r:id="rId10"/>
  </p:sldMasterIdLst>
  <p:notesMasterIdLst>
    <p:notesMasterId r:id="rId76"/>
  </p:notesMasterIdLst>
  <p:sldIdLst>
    <p:sldId id="256" r:id="rId11"/>
    <p:sldId id="2147470274" r:id="rId12"/>
    <p:sldId id="2146848053" r:id="rId13"/>
    <p:sldId id="2147470269" r:id="rId14"/>
    <p:sldId id="2147470178" r:id="rId15"/>
    <p:sldId id="2147470206" r:id="rId16"/>
    <p:sldId id="2147470215" r:id="rId17"/>
    <p:sldId id="2147470331" r:id="rId18"/>
    <p:sldId id="2147470332" r:id="rId19"/>
    <p:sldId id="2147470333" r:id="rId20"/>
    <p:sldId id="258" r:id="rId21"/>
    <p:sldId id="313" r:id="rId22"/>
    <p:sldId id="336" r:id="rId23"/>
    <p:sldId id="341" r:id="rId24"/>
    <p:sldId id="346" r:id="rId25"/>
    <p:sldId id="267" r:id="rId26"/>
    <p:sldId id="347" r:id="rId27"/>
    <p:sldId id="273" r:id="rId28"/>
    <p:sldId id="339" r:id="rId29"/>
    <p:sldId id="340" r:id="rId30"/>
    <p:sldId id="325" r:id="rId31"/>
    <p:sldId id="344" r:id="rId32"/>
    <p:sldId id="2147470334" r:id="rId33"/>
    <p:sldId id="2147470210" r:id="rId34"/>
    <p:sldId id="2147470266" r:id="rId35"/>
    <p:sldId id="2147470255" r:id="rId36"/>
    <p:sldId id="2147470256" r:id="rId37"/>
    <p:sldId id="2147470258" r:id="rId38"/>
    <p:sldId id="2147470251" r:id="rId39"/>
    <p:sldId id="2147470239" r:id="rId40"/>
    <p:sldId id="2147470209" r:id="rId41"/>
    <p:sldId id="2147470249" r:id="rId42"/>
    <p:sldId id="2147470183" r:id="rId43"/>
    <p:sldId id="2147470262" r:id="rId44"/>
    <p:sldId id="2147470272" r:id="rId45"/>
    <p:sldId id="2146848036" r:id="rId46"/>
    <p:sldId id="284" r:id="rId47"/>
    <p:sldId id="2145708501" r:id="rId48"/>
    <p:sldId id="2145708491" r:id="rId49"/>
    <p:sldId id="2145708492" r:id="rId50"/>
    <p:sldId id="2145708511" r:id="rId51"/>
    <p:sldId id="2145708487" r:id="rId52"/>
    <p:sldId id="2145708488" r:id="rId53"/>
    <p:sldId id="2145708494" r:id="rId54"/>
    <p:sldId id="328" r:id="rId55"/>
    <p:sldId id="2145708495" r:id="rId56"/>
    <p:sldId id="2145708496" r:id="rId57"/>
    <p:sldId id="2145708500" r:id="rId58"/>
    <p:sldId id="280" r:id="rId59"/>
    <p:sldId id="292" r:id="rId60"/>
    <p:sldId id="293" r:id="rId61"/>
    <p:sldId id="260" r:id="rId62"/>
    <p:sldId id="2145708499" r:id="rId63"/>
    <p:sldId id="2145708497" r:id="rId64"/>
    <p:sldId id="286" r:id="rId65"/>
    <p:sldId id="2145708512" r:id="rId66"/>
    <p:sldId id="2147470335" r:id="rId67"/>
    <p:sldId id="2147470267" r:id="rId68"/>
    <p:sldId id="2147470268" r:id="rId69"/>
    <p:sldId id="2146848041" r:id="rId70"/>
    <p:sldId id="2147470218" r:id="rId71"/>
    <p:sldId id="2147470214" r:id="rId72"/>
    <p:sldId id="2147470229" r:id="rId73"/>
    <p:sldId id="2147470225" r:id="rId74"/>
    <p:sldId id="2147470224" r:id="rId75"/>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AC36CBC-A3D3-AF46-A4BC-9A181373B7E1}">
          <p14:sldIdLst>
            <p14:sldId id="256"/>
            <p14:sldId id="2147470274"/>
            <p14:sldId id="2146848053"/>
            <p14:sldId id="2147470269"/>
            <p14:sldId id="2147470178"/>
            <p14:sldId id="2147470206"/>
            <p14:sldId id="2147470215"/>
            <p14:sldId id="2147470331"/>
            <p14:sldId id="2147470332"/>
            <p14:sldId id="2147470333"/>
            <p14:sldId id="258"/>
            <p14:sldId id="313"/>
            <p14:sldId id="336"/>
            <p14:sldId id="341"/>
            <p14:sldId id="346"/>
            <p14:sldId id="267"/>
            <p14:sldId id="347"/>
            <p14:sldId id="273"/>
            <p14:sldId id="339"/>
            <p14:sldId id="340"/>
            <p14:sldId id="325"/>
            <p14:sldId id="344"/>
            <p14:sldId id="2147470334"/>
            <p14:sldId id="2147470210"/>
            <p14:sldId id="2147470266"/>
            <p14:sldId id="2147470255"/>
            <p14:sldId id="2147470256"/>
            <p14:sldId id="2147470258"/>
            <p14:sldId id="2147470251"/>
            <p14:sldId id="2147470239"/>
            <p14:sldId id="2147470209"/>
            <p14:sldId id="2147470249"/>
            <p14:sldId id="2147470183"/>
            <p14:sldId id="2147470262"/>
            <p14:sldId id="2147470272"/>
            <p14:sldId id="2146848036"/>
            <p14:sldId id="284"/>
            <p14:sldId id="2145708501"/>
            <p14:sldId id="2145708491"/>
            <p14:sldId id="2145708492"/>
            <p14:sldId id="2145708511"/>
            <p14:sldId id="2145708487"/>
            <p14:sldId id="2145708488"/>
            <p14:sldId id="2145708494"/>
            <p14:sldId id="328"/>
            <p14:sldId id="2145708495"/>
            <p14:sldId id="2145708496"/>
            <p14:sldId id="2145708500"/>
            <p14:sldId id="280"/>
            <p14:sldId id="292"/>
            <p14:sldId id="293"/>
            <p14:sldId id="260"/>
            <p14:sldId id="2145708499"/>
            <p14:sldId id="2145708497"/>
            <p14:sldId id="286"/>
            <p14:sldId id="2145708512"/>
            <p14:sldId id="2147470335"/>
            <p14:sldId id="2147470267"/>
            <p14:sldId id="2147470268"/>
            <p14:sldId id="2146848041"/>
            <p14:sldId id="2147470218"/>
            <p14:sldId id="2147470214"/>
            <p14:sldId id="2147470229"/>
            <p14:sldId id="2147470225"/>
            <p14:sldId id="2147470224"/>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EA16A2D-4C44-23FF-6E9C-49A84023F5DA}" name="Ryan Pearson" initials="" userId="S::ryan.pearson@peopleinsight.co.uk::c0fab14e-4c48-45bf-b9e0-3eedb15197b6" providerId="AD"/>
  <p188:author id="{B98A1254-D52B-02F9-3B7B-E3FAFD123FC6}" name="Suzanne Christopher" initials="SC" userId="S::suzanne.christopher@peopleinsight.co.uk::b19baca8-f28f-4930-9c15-6e79231ed975" providerId="AD"/>
  <p188:author id="{9B8D4760-85A3-7478-8EB4-8E66547FB893}" name="Jane Tidswell" initials="JT" userId="S::jane.tidswell@peopleinsight.co.uk::a391dc26-8fee-4cbb-8bf0-600b882b8f03" providerId="AD"/>
  <p188:author id="{1CDC7B8A-538A-F288-E899-8CD445DFA6F3}" name="Juhi Waeerkar" initials="" userId="S::juhi.waeerkar@peopleinsight.co.uk::dbe191bd-e72e-4e27-bafc-e748a5cf7cd3" providerId="AD"/>
  <p188:author id="{9B2947F5-F2BD-C497-46EF-104421C56433}" name="Kate Pritchard" initials="" userId="S::kate.pritchard@peopleinsight.co.uk::eadce672-ddad-48d0-8103-50b82f3d1fb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6C25"/>
    <a:srgbClr val="101D41"/>
    <a:srgbClr val="EF7D00"/>
    <a:srgbClr val="258F95"/>
    <a:srgbClr val="8D3970"/>
    <a:srgbClr val="2C8430"/>
    <a:srgbClr val="F18387"/>
    <a:srgbClr val="F9FBFF"/>
    <a:srgbClr val="EA6C25"/>
    <a:srgbClr val="0000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711463-A7E4-6E4D-9DFC-BF304613A933}" v="1" dt="2026-01-13T15:22:55.1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1.xml"/><Relationship Id="rId82" Type="http://schemas.microsoft.com/office/2018/10/relationships/authors" Target="author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viewProps" Target="viewProps.xml"/><Relationship Id="rId8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7FFFCB9F_39123CCE.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7FE4E9D3_1DE8ED2A.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11E_F54AF2B1.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0A5C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Sheet1!$A$3:$A$11</c:f>
              <c:strCache>
                <c:ptCount val="9"/>
                <c:pt idx="0">
                  <c:v>Registrar and Chief Operating Officer (n=371)</c:v>
                </c:pt>
                <c:pt idx="1">
                  <c:v>Faculty of Health Innovation Technology and Science (n=637)</c:v>
                </c:pt>
                <c:pt idx="2">
                  <c:v>Faculty of Society and Culture (n=416)</c:v>
                </c:pt>
                <c:pt idx="3">
                  <c:v>PVC (Research and Enterprise) (n=18)</c:v>
                </c:pt>
                <c:pt idx="4">
                  <c:v>PVC (Student Experience) (n=91)</c:v>
                </c:pt>
                <c:pt idx="5">
                  <c:v>Finance (n=46)</c:v>
                </c:pt>
                <c:pt idx="6">
                  <c:v>Human Resources (n=35)</c:v>
                </c:pt>
                <c:pt idx="7">
                  <c:v>PVC (External Engagement and Partnerships) (n=39)</c:v>
                </c:pt>
                <c:pt idx="8">
                  <c:v>Legal and Governance Services (n=13)</c:v>
                </c:pt>
              </c:strCache>
            </c:strRef>
          </c:cat>
          <c:val>
            <c:numRef>
              <c:f>Sheet1!$B$3:$B$11</c:f>
              <c:numCache>
                <c:formatCode>#0%</c:formatCode>
                <c:ptCount val="9"/>
                <c:pt idx="0">
                  <c:v>0.56382978723404253</c:v>
                </c:pt>
                <c:pt idx="1">
                  <c:v>0.56773618538324422</c:v>
                </c:pt>
                <c:pt idx="2">
                  <c:v>0.57858136300417251</c:v>
                </c:pt>
                <c:pt idx="3">
                  <c:v>0.66666666666666652</c:v>
                </c:pt>
                <c:pt idx="4">
                  <c:v>0.76470588235294112</c:v>
                </c:pt>
                <c:pt idx="5">
                  <c:v>0.76666666666666672</c:v>
                </c:pt>
                <c:pt idx="6">
                  <c:v>0.92105263157894735</c:v>
                </c:pt>
                <c:pt idx="7">
                  <c:v>0.97499999999999998</c:v>
                </c:pt>
                <c:pt idx="8">
                  <c:v>1</c:v>
                </c:pt>
              </c:numCache>
            </c:numRef>
          </c:val>
          <c:extLst>
            <c:ext xmlns:c16="http://schemas.microsoft.com/office/drawing/2014/chart" uri="{C3380CC4-5D6E-409C-BE32-E72D297353CC}">
              <c16:uniqueId val="{00000000-D0A3-46F6-99DB-00340ABE9CB1}"/>
            </c:ext>
          </c:extLst>
        </c:ser>
        <c:dLbls>
          <c:showLegendKey val="0"/>
          <c:showVal val="0"/>
          <c:showCatName val="0"/>
          <c:showSerName val="0"/>
          <c:showPercent val="0"/>
          <c:showBubbleSize val="0"/>
        </c:dLbls>
        <c:gapWidth val="182"/>
        <c:axId val="765722976"/>
        <c:axId val="765720096"/>
      </c:barChart>
      <c:catAx>
        <c:axId val="765722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765720096"/>
        <c:crosses val="autoZero"/>
        <c:auto val="1"/>
        <c:lblAlgn val="ctr"/>
        <c:lblOffset val="100"/>
        <c:noMultiLvlLbl val="0"/>
      </c:catAx>
      <c:valAx>
        <c:axId val="765720096"/>
        <c:scaling>
          <c:orientation val="minMax"/>
        </c:scaling>
        <c:delete val="1"/>
        <c:axPos val="b"/>
        <c:numFmt formatCode="#0%" sourceLinked="1"/>
        <c:majorTickMark val="none"/>
        <c:minorTickMark val="none"/>
        <c:tickLblPos val="nextTo"/>
        <c:crossAx val="765722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rgbClr val="00CCFF"/>
              </a:solidFill>
              <a:ln w="19050">
                <a:solidFill>
                  <a:schemeClr val="lt1"/>
                </a:solidFill>
              </a:ln>
              <a:effectLst/>
            </c:spPr>
            <c:extLst>
              <c:ext xmlns:c16="http://schemas.microsoft.com/office/drawing/2014/chart" uri="{C3380CC4-5D6E-409C-BE32-E72D297353CC}">
                <c16:uniqueId val="{00000001-3D5D-46FE-AF28-913E0B277A49}"/>
              </c:ext>
            </c:extLst>
          </c:dPt>
          <c:dPt>
            <c:idx val="1"/>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3-3D5D-46FE-AF28-913E0B277A49}"/>
              </c:ext>
            </c:extLst>
          </c:dPt>
          <c:dPt>
            <c:idx val="2"/>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5-3D5D-46FE-AF28-913E0B277A49}"/>
              </c:ext>
            </c:extLst>
          </c:dPt>
          <c:dLbls>
            <c:dLbl>
              <c:idx val="0"/>
              <c:delete val="1"/>
              <c:extLst>
                <c:ext xmlns:c15="http://schemas.microsoft.com/office/drawing/2012/chart" uri="{CE6537A1-D6FC-4f65-9D91-7224C49458BB}"/>
                <c:ext xmlns:c16="http://schemas.microsoft.com/office/drawing/2014/chart" uri="{C3380CC4-5D6E-409C-BE32-E72D297353CC}">
                  <c16:uniqueId val="{00000001-3D5D-46FE-AF28-913E0B277A4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Sheet1!$G$7:$G$9</c:f>
              <c:strCache>
                <c:ptCount val="3"/>
                <c:pt idx="0">
                  <c:v>Positive </c:v>
                </c:pt>
                <c:pt idx="1">
                  <c:v>Neutral </c:v>
                </c:pt>
                <c:pt idx="2">
                  <c:v>Negative </c:v>
                </c:pt>
              </c:strCache>
            </c:strRef>
          </c:cat>
          <c:val>
            <c:numRef>
              <c:f>Sheet1!$H$7:$H$9</c:f>
              <c:numCache>
                <c:formatCode>0%</c:formatCode>
                <c:ptCount val="3"/>
                <c:pt idx="0">
                  <c:v>0.77</c:v>
                </c:pt>
                <c:pt idx="1">
                  <c:v>0.17</c:v>
                </c:pt>
                <c:pt idx="2">
                  <c:v>0.06</c:v>
                </c:pt>
              </c:numCache>
            </c:numRef>
          </c:val>
          <c:extLst>
            <c:ext xmlns:c16="http://schemas.microsoft.com/office/drawing/2014/chart" uri="{C3380CC4-5D6E-409C-BE32-E72D297353CC}">
              <c16:uniqueId val="{00000006-3D5D-46FE-AF28-913E0B277A49}"/>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0.29269969378827643"/>
          <c:y val="0.79224482356372106"/>
          <c:w val="0.41460039370078744"/>
          <c:h val="7.812554680664918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22.jpeg"/></Relationships>
</file>

<file path=ppt/diagrams/_rels/data4.xml.rels><?xml version="1.0" encoding="UTF-8" standalone="yes"?>
<Relationships xmlns="http://schemas.openxmlformats.org/package/2006/relationships"><Relationship Id="rId1" Type="http://schemas.openxmlformats.org/officeDocument/2006/relationships/image" Target="../media/image179.png"/></Relationships>
</file>

<file path=ppt/diagrams/_rels/data5.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image" Target="../media/image186.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2.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image" Target="../media/image18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3F41E9-A5F6-4419-A4E1-FD7919F0A7AD}" type="doc">
      <dgm:prSet loTypeId="urn:microsoft.com/office/officeart/2005/8/layout/hList7" loCatId="list" qsTypeId="urn:microsoft.com/office/officeart/2005/8/quickstyle/simple1" qsCatId="simple" csTypeId="urn:microsoft.com/office/officeart/2005/8/colors/accent1_2" csCatId="accent1" phldr="1"/>
      <dgm:spPr/>
    </dgm:pt>
    <dgm:pt modelId="{D436DB48-2E20-4F79-B048-F170D0185E72}">
      <dgm:prSet phldrT="[Text]" custT="1"/>
      <dgm:spPr>
        <a:solidFill>
          <a:srgbClr val="ACDCE7">
            <a:alpha val="50000"/>
          </a:srgbClr>
        </a:solidFill>
        <a:ln w="19050" cap="flat" cmpd="sng" algn="ctr">
          <a:solidFill>
            <a:prstClr val="white">
              <a:hueOff val="0"/>
              <a:satOff val="0"/>
              <a:lumOff val="0"/>
              <a:alphaOff val="0"/>
            </a:prstClr>
          </a:solidFill>
          <a:prstDash val="solid"/>
          <a:miter lim="800000"/>
        </a:ln>
        <a:effectLst/>
      </dgm:spPr>
      <dgm:t>
        <a:bodyPr/>
        <a:lstStyle/>
        <a:p>
          <a:pPr marL="0" lvl="0" algn="ctr" defTabSz="800100">
            <a:lnSpc>
              <a:spcPct val="90000"/>
            </a:lnSpc>
            <a:spcBef>
              <a:spcPct val="0"/>
            </a:spcBef>
            <a:spcAft>
              <a:spcPct val="35000"/>
            </a:spcAft>
            <a:buFont typeface="Arial" panose="020B0604020202020204" pitchFamily="34" charset="0"/>
            <a:buChar char="•"/>
          </a:pPr>
          <a:endParaRPr lang="en-GB" sz="1200" b="1" i="0" kern="1200">
            <a:solidFill>
              <a:schemeClr val="accent4">
                <a:lumMod val="50000"/>
              </a:schemeClr>
            </a:solidFill>
            <a:effectLst/>
            <a:latin typeface="Segoe UI" panose="020B0502040204020203" pitchFamily="34" charset="0"/>
            <a:ea typeface="+mn-ea"/>
            <a:cs typeface="Segoe UI" panose="020B0502040204020203" pitchFamily="34" charset="0"/>
          </a:endParaRPr>
        </a:p>
      </dgm:t>
    </dgm:pt>
    <dgm:pt modelId="{678B5BBA-3F1B-4FD8-8DE7-607C9382C74C}" type="parTrans" cxnId="{6EB995E1-6227-4FF5-902B-A464F4AE8131}">
      <dgm:prSet/>
      <dgm:spPr/>
      <dgm:t>
        <a:bodyPr/>
        <a:lstStyle/>
        <a:p>
          <a:endParaRPr lang="en-GB"/>
        </a:p>
      </dgm:t>
    </dgm:pt>
    <dgm:pt modelId="{0C0F8D6B-9523-4F48-8E67-66BD6E415A0B}" type="sibTrans" cxnId="{6EB995E1-6227-4FF5-902B-A464F4AE8131}">
      <dgm:prSet/>
      <dgm:spPr/>
      <dgm:t>
        <a:bodyPr/>
        <a:lstStyle/>
        <a:p>
          <a:endParaRPr lang="en-GB"/>
        </a:p>
      </dgm:t>
    </dgm:pt>
    <dgm:pt modelId="{41A0F610-A39E-4342-972E-E93143086907}" type="pres">
      <dgm:prSet presAssocID="{7A3F41E9-A5F6-4419-A4E1-FD7919F0A7AD}" presName="Name0" presStyleCnt="0">
        <dgm:presLayoutVars>
          <dgm:dir/>
          <dgm:resizeHandles val="exact"/>
        </dgm:presLayoutVars>
      </dgm:prSet>
      <dgm:spPr/>
    </dgm:pt>
    <dgm:pt modelId="{79EC9403-A4F4-4259-B68D-13CB068F07A9}" type="pres">
      <dgm:prSet presAssocID="{7A3F41E9-A5F6-4419-A4E1-FD7919F0A7AD}" presName="fgShape" presStyleLbl="fgShp" presStyleIdx="0" presStyleCnt="1" custScaleY="70528" custLinFactNeighborX="0" custLinFactNeighborY="38164"/>
      <dgm:spPr>
        <a:solidFill>
          <a:schemeClr val="accent1">
            <a:tint val="60000"/>
            <a:hueOff val="0"/>
            <a:satOff val="0"/>
            <a:lumOff val="0"/>
            <a:alpha val="0"/>
          </a:schemeClr>
        </a:solidFill>
        <a:ln>
          <a:solidFill>
            <a:schemeClr val="lt1">
              <a:hueOff val="0"/>
              <a:satOff val="0"/>
              <a:lumOff val="0"/>
              <a:alpha val="0"/>
            </a:schemeClr>
          </a:solidFill>
        </a:ln>
      </dgm:spPr>
    </dgm:pt>
    <dgm:pt modelId="{3525568C-2967-40A9-A462-C3F43C64AB4C}" type="pres">
      <dgm:prSet presAssocID="{7A3F41E9-A5F6-4419-A4E1-FD7919F0A7AD}" presName="linComp" presStyleCnt="0"/>
      <dgm:spPr/>
    </dgm:pt>
    <dgm:pt modelId="{9DFD3D35-1B60-4603-A317-903FB84E1239}" type="pres">
      <dgm:prSet presAssocID="{D436DB48-2E20-4F79-B048-F170D0185E72}" presName="compNode" presStyleCnt="0"/>
      <dgm:spPr/>
    </dgm:pt>
    <dgm:pt modelId="{30D6E84D-DB0E-4BD0-99E8-AC6223E77BF7}" type="pres">
      <dgm:prSet presAssocID="{D436DB48-2E20-4F79-B048-F170D0185E72}" presName="bkgdShape" presStyleLbl="node1" presStyleIdx="0" presStyleCnt="1"/>
      <dgm:spPr/>
    </dgm:pt>
    <dgm:pt modelId="{BE9D0063-6A06-499B-ADB2-D59636995364}" type="pres">
      <dgm:prSet presAssocID="{D436DB48-2E20-4F79-B048-F170D0185E72}" presName="nodeTx" presStyleLbl="node1" presStyleIdx="0" presStyleCnt="1">
        <dgm:presLayoutVars>
          <dgm:bulletEnabled val="1"/>
        </dgm:presLayoutVars>
      </dgm:prSet>
      <dgm:spPr/>
    </dgm:pt>
    <dgm:pt modelId="{F8DD3F49-DD5A-44D5-831D-45F28D28D020}" type="pres">
      <dgm:prSet presAssocID="{D436DB48-2E20-4F79-B048-F170D0185E72}" presName="invisiNode" presStyleLbl="node1" presStyleIdx="0" presStyleCnt="1"/>
      <dgm:spPr/>
    </dgm:pt>
    <dgm:pt modelId="{4E802AE0-FE15-45C4-9DD5-191BA52705C6}" type="pres">
      <dgm:prSet presAssocID="{D436DB48-2E20-4F79-B048-F170D0185E72}" presName="imagNode" presStyleLbl="fgImgPlace1" presStyleIdx="0" presStyleCnt="1" custScaleX="63421" custScaleY="59997" custLinFactNeighborX="-1412" custLinFactNeighborY="-3061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3D yellow star"/>
        </a:ext>
      </dgm:extLst>
    </dgm:pt>
  </dgm:ptLst>
  <dgm:cxnLst>
    <dgm:cxn modelId="{3F92D7BD-5BB6-41F3-9890-10135115A492}" type="presOf" srcId="{D436DB48-2E20-4F79-B048-F170D0185E72}" destId="{BE9D0063-6A06-499B-ADB2-D59636995364}" srcOrd="1" destOrd="0" presId="urn:microsoft.com/office/officeart/2005/8/layout/hList7"/>
    <dgm:cxn modelId="{C86E77CB-95F3-4276-BF62-4E2BE4E8D81F}" type="presOf" srcId="{D436DB48-2E20-4F79-B048-F170D0185E72}" destId="{30D6E84D-DB0E-4BD0-99E8-AC6223E77BF7}" srcOrd="0" destOrd="0" presId="urn:microsoft.com/office/officeart/2005/8/layout/hList7"/>
    <dgm:cxn modelId="{B55289CD-0BE9-4B26-85AF-B66C79105916}" type="presOf" srcId="{7A3F41E9-A5F6-4419-A4E1-FD7919F0A7AD}" destId="{41A0F610-A39E-4342-972E-E93143086907}" srcOrd="0" destOrd="0" presId="urn:microsoft.com/office/officeart/2005/8/layout/hList7"/>
    <dgm:cxn modelId="{6EB995E1-6227-4FF5-902B-A464F4AE8131}" srcId="{7A3F41E9-A5F6-4419-A4E1-FD7919F0A7AD}" destId="{D436DB48-2E20-4F79-B048-F170D0185E72}" srcOrd="0" destOrd="0" parTransId="{678B5BBA-3F1B-4FD8-8DE7-607C9382C74C}" sibTransId="{0C0F8D6B-9523-4F48-8E67-66BD6E415A0B}"/>
    <dgm:cxn modelId="{886AD92B-BD7F-4A3F-8A92-42825D2EAB8D}" type="presParOf" srcId="{41A0F610-A39E-4342-972E-E93143086907}" destId="{79EC9403-A4F4-4259-B68D-13CB068F07A9}" srcOrd="0" destOrd="0" presId="urn:microsoft.com/office/officeart/2005/8/layout/hList7"/>
    <dgm:cxn modelId="{947D67F1-2831-445D-B0BA-92557DC974FD}" type="presParOf" srcId="{41A0F610-A39E-4342-972E-E93143086907}" destId="{3525568C-2967-40A9-A462-C3F43C64AB4C}" srcOrd="1" destOrd="0" presId="urn:microsoft.com/office/officeart/2005/8/layout/hList7"/>
    <dgm:cxn modelId="{DD8E19D9-C235-42F8-A83B-E9BA7AF6663C}" type="presParOf" srcId="{3525568C-2967-40A9-A462-C3F43C64AB4C}" destId="{9DFD3D35-1B60-4603-A317-903FB84E1239}" srcOrd="0" destOrd="0" presId="urn:microsoft.com/office/officeart/2005/8/layout/hList7"/>
    <dgm:cxn modelId="{58F3476F-6ECB-4744-A7A2-0730D784D4EB}" type="presParOf" srcId="{9DFD3D35-1B60-4603-A317-903FB84E1239}" destId="{30D6E84D-DB0E-4BD0-99E8-AC6223E77BF7}" srcOrd="0" destOrd="0" presId="urn:microsoft.com/office/officeart/2005/8/layout/hList7"/>
    <dgm:cxn modelId="{31B1BC9D-ADB6-4067-A80E-236589E45411}" type="presParOf" srcId="{9DFD3D35-1B60-4603-A317-903FB84E1239}" destId="{BE9D0063-6A06-499B-ADB2-D59636995364}" srcOrd="1" destOrd="0" presId="urn:microsoft.com/office/officeart/2005/8/layout/hList7"/>
    <dgm:cxn modelId="{6AF0C690-917B-41B0-9839-C31D298970CC}" type="presParOf" srcId="{9DFD3D35-1B60-4603-A317-903FB84E1239}" destId="{F8DD3F49-DD5A-44D5-831D-45F28D28D020}" srcOrd="2" destOrd="0" presId="urn:microsoft.com/office/officeart/2005/8/layout/hList7"/>
    <dgm:cxn modelId="{53F199FB-3E3C-4550-99AB-45D7A05A56BB}" type="presParOf" srcId="{9DFD3D35-1B60-4603-A317-903FB84E1239}" destId="{4E802AE0-FE15-45C4-9DD5-191BA52705C6}"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EDFE4B-C3B3-460C-A879-20D5A457154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75182650-5F65-4478-8625-7059C3595B88}">
      <dgm:prSet phldrT="[Text]" phldr="0"/>
      <dgm:spPr/>
      <dgm:t>
        <a:bodyPr/>
        <a:lstStyle/>
        <a:p>
          <a:r>
            <a:rPr lang="en-GB"/>
            <a:t>Launched</a:t>
          </a:r>
        </a:p>
      </dgm:t>
    </dgm:pt>
    <dgm:pt modelId="{CA25087D-56E5-4140-9E0C-B37BC14ED54D}" type="parTrans" cxnId="{C6BFBD5C-516E-457E-A633-3DA8F523F2C4}">
      <dgm:prSet/>
      <dgm:spPr/>
      <dgm:t>
        <a:bodyPr/>
        <a:lstStyle/>
        <a:p>
          <a:endParaRPr lang="en-GB"/>
        </a:p>
      </dgm:t>
    </dgm:pt>
    <dgm:pt modelId="{126CC34F-ABDF-454C-AED5-C49E5B7948A8}" type="sibTrans" cxnId="{C6BFBD5C-516E-457E-A633-3DA8F523F2C4}">
      <dgm:prSet/>
      <dgm:spPr/>
      <dgm:t>
        <a:bodyPr/>
        <a:lstStyle/>
        <a:p>
          <a:endParaRPr lang="en-GB"/>
        </a:p>
      </dgm:t>
    </dgm:pt>
    <dgm:pt modelId="{35EAE189-FFB1-454E-B6D4-DF4EAEBA9841}">
      <dgm:prSet phldrT="[Text]" custT="1"/>
      <dgm:spPr/>
      <dgm:t>
        <a:bodyPr/>
        <a:lstStyle/>
        <a:p>
          <a:pPr>
            <a:buNone/>
          </a:pPr>
          <a:r>
            <a:rPr lang="en-GB" sz="2400" b="0" i="0"/>
            <a:t>⭐ </a:t>
          </a:r>
          <a:r>
            <a:rPr lang="en-GB" sz="2000" b="0" i="0"/>
            <a:t>Inspire ranking results</a:t>
          </a:r>
          <a:endParaRPr lang="en-GB" sz="2000"/>
        </a:p>
      </dgm:t>
    </dgm:pt>
    <dgm:pt modelId="{6307362E-7F8B-4FC7-9DAF-EB3675C4B76A}" type="parTrans" cxnId="{60BFECA5-ED24-46DD-897B-D921DADA333C}">
      <dgm:prSet/>
      <dgm:spPr/>
      <dgm:t>
        <a:bodyPr/>
        <a:lstStyle/>
        <a:p>
          <a:endParaRPr lang="en-GB"/>
        </a:p>
      </dgm:t>
    </dgm:pt>
    <dgm:pt modelId="{D4DBDF4F-08D4-4163-8ADD-D4742BA57339}" type="sibTrans" cxnId="{60BFECA5-ED24-46DD-897B-D921DADA333C}">
      <dgm:prSet/>
      <dgm:spPr/>
      <dgm:t>
        <a:bodyPr/>
        <a:lstStyle/>
        <a:p>
          <a:endParaRPr lang="en-GB"/>
        </a:p>
      </dgm:t>
    </dgm:pt>
    <dgm:pt modelId="{E476E6A3-9694-4FFD-9519-A26A7F2D7E96}">
      <dgm:prSet phldrT="[Text]" phldr="0"/>
      <dgm:spPr/>
      <dgm:t>
        <a:bodyPr/>
        <a:lstStyle/>
        <a:p>
          <a:r>
            <a:rPr lang="en-GB"/>
            <a:t>Delivered</a:t>
          </a:r>
        </a:p>
      </dgm:t>
    </dgm:pt>
    <dgm:pt modelId="{33306DEF-42C8-4432-85A3-4778AB2A18D1}" type="parTrans" cxnId="{DDFCE78D-4B82-4226-9E1D-A0B89C962433}">
      <dgm:prSet/>
      <dgm:spPr/>
      <dgm:t>
        <a:bodyPr/>
        <a:lstStyle/>
        <a:p>
          <a:endParaRPr lang="en-GB"/>
        </a:p>
      </dgm:t>
    </dgm:pt>
    <dgm:pt modelId="{9BDC23FC-551E-4AF9-B13D-069926DACC8D}" type="sibTrans" cxnId="{DDFCE78D-4B82-4226-9E1D-A0B89C962433}">
      <dgm:prSet/>
      <dgm:spPr/>
      <dgm:t>
        <a:bodyPr/>
        <a:lstStyle/>
        <a:p>
          <a:endParaRPr lang="en-GB"/>
        </a:p>
      </dgm:t>
    </dgm:pt>
    <dgm:pt modelId="{0FC5CC42-FDF5-4D06-90AF-276015E3DA28}">
      <dgm:prSet phldrT="[Text]" custT="1"/>
      <dgm:spPr/>
      <dgm:t>
        <a:bodyPr/>
        <a:lstStyle/>
        <a:p>
          <a:pPr>
            <a:buNone/>
          </a:pPr>
          <a:r>
            <a:rPr lang="en-GB" sz="1600" b="0" i="0"/>
            <a:t>👥 </a:t>
          </a:r>
          <a:r>
            <a:rPr lang="en-GB" sz="2000" b="0" i="0"/>
            <a:t>230,000 employees surveyed</a:t>
          </a:r>
          <a:endParaRPr lang="en-GB" sz="2000" b="0"/>
        </a:p>
      </dgm:t>
    </dgm:pt>
    <dgm:pt modelId="{8D8D5390-F849-40BF-8C48-3F7B0681846C}" type="parTrans" cxnId="{93187BCC-18C0-4BA1-9381-28A0F536E84A}">
      <dgm:prSet/>
      <dgm:spPr/>
      <dgm:t>
        <a:bodyPr/>
        <a:lstStyle/>
        <a:p>
          <a:endParaRPr lang="en-GB"/>
        </a:p>
      </dgm:t>
    </dgm:pt>
    <dgm:pt modelId="{168364D0-4317-4660-BF05-947C127EE527}" type="sibTrans" cxnId="{93187BCC-18C0-4BA1-9381-28A0F536E84A}">
      <dgm:prSet/>
      <dgm:spPr/>
      <dgm:t>
        <a:bodyPr/>
        <a:lstStyle/>
        <a:p>
          <a:endParaRPr lang="en-GB"/>
        </a:p>
      </dgm:t>
    </dgm:pt>
    <dgm:pt modelId="{723198FE-445F-47A2-B87A-CD3F70FF260F}">
      <dgm:prSet phldrT="[Text]" phldr="0"/>
      <dgm:spPr/>
      <dgm:t>
        <a:bodyPr/>
        <a:lstStyle/>
        <a:p>
          <a:r>
            <a:rPr lang="en-GB"/>
            <a:t>Enhanced</a:t>
          </a:r>
        </a:p>
      </dgm:t>
    </dgm:pt>
    <dgm:pt modelId="{3B72E203-5228-4F52-AD51-8250722ABDBA}" type="parTrans" cxnId="{EFC633F4-A0FC-41F7-AD36-237C3F28EC38}">
      <dgm:prSet/>
      <dgm:spPr/>
      <dgm:t>
        <a:bodyPr/>
        <a:lstStyle/>
        <a:p>
          <a:endParaRPr lang="en-GB"/>
        </a:p>
      </dgm:t>
    </dgm:pt>
    <dgm:pt modelId="{350D157C-A0BA-4321-82D2-19B6A6073281}" type="sibTrans" cxnId="{EFC633F4-A0FC-41F7-AD36-237C3F28EC38}">
      <dgm:prSet/>
      <dgm:spPr/>
      <dgm:t>
        <a:bodyPr/>
        <a:lstStyle/>
        <a:p>
          <a:endParaRPr lang="en-GB"/>
        </a:p>
      </dgm:t>
    </dgm:pt>
    <dgm:pt modelId="{B6AE5937-B9F6-45E1-9BA1-DEE44CDF890C}">
      <dgm:prSet phldrT="[Text]" custT="1"/>
      <dgm:spPr/>
      <dgm:t>
        <a:bodyPr/>
        <a:lstStyle/>
        <a:p>
          <a:pPr>
            <a:buNone/>
          </a:pPr>
          <a:r>
            <a:rPr lang="en-GB" sz="2400" b="0" i="0"/>
            <a:t>📈 </a:t>
          </a:r>
          <a:r>
            <a:rPr lang="en-GB" sz="2000" b="0" i="0"/>
            <a:t>Benchmarking</a:t>
          </a:r>
          <a:endParaRPr lang="en-GB" sz="2000"/>
        </a:p>
      </dgm:t>
    </dgm:pt>
    <dgm:pt modelId="{9EEEEBE2-6AB7-4BCA-859E-CCB6C6A6F510}" type="parTrans" cxnId="{D4B97B7F-4ED9-46D7-A36B-84126BEF158E}">
      <dgm:prSet/>
      <dgm:spPr/>
      <dgm:t>
        <a:bodyPr/>
        <a:lstStyle/>
        <a:p>
          <a:endParaRPr lang="en-GB"/>
        </a:p>
      </dgm:t>
    </dgm:pt>
    <dgm:pt modelId="{7559D7A0-E0B5-4FE9-958C-BC0A050C0DFF}" type="sibTrans" cxnId="{D4B97B7F-4ED9-46D7-A36B-84126BEF158E}">
      <dgm:prSet/>
      <dgm:spPr/>
      <dgm:t>
        <a:bodyPr/>
        <a:lstStyle/>
        <a:p>
          <a:endParaRPr lang="en-GB"/>
        </a:p>
      </dgm:t>
    </dgm:pt>
    <dgm:pt modelId="{16360868-1FE6-4F07-9484-B61A41541DC0}">
      <dgm:prSet phldrT="[Text]" custT="1"/>
      <dgm:spPr/>
      <dgm:t>
        <a:bodyPr/>
        <a:lstStyle/>
        <a:p>
          <a:pPr>
            <a:buNone/>
          </a:pPr>
          <a:r>
            <a:rPr lang="en-GB" sz="2000" b="0" i="0"/>
            <a:t>📰 HE newsletter and Teams channel</a:t>
          </a:r>
          <a:endParaRPr lang="en-GB" sz="2000"/>
        </a:p>
      </dgm:t>
    </dgm:pt>
    <dgm:pt modelId="{0C87FDD5-B88F-4F18-B0C8-2D020B2943AD}" type="parTrans" cxnId="{37B80AB7-6248-484B-9024-2BA2D96E3EC6}">
      <dgm:prSet/>
      <dgm:spPr/>
      <dgm:t>
        <a:bodyPr/>
        <a:lstStyle/>
        <a:p>
          <a:endParaRPr lang="en-GB"/>
        </a:p>
      </dgm:t>
    </dgm:pt>
    <dgm:pt modelId="{40F3C2CC-5913-44EC-BF65-28BBBE7797CB}" type="sibTrans" cxnId="{37B80AB7-6248-484B-9024-2BA2D96E3EC6}">
      <dgm:prSet/>
      <dgm:spPr/>
      <dgm:t>
        <a:bodyPr/>
        <a:lstStyle/>
        <a:p>
          <a:endParaRPr lang="en-GB"/>
        </a:p>
      </dgm:t>
    </dgm:pt>
    <dgm:pt modelId="{6E2AB0FE-851F-4E02-9A34-9359551A5F53}">
      <dgm:prSet phldrT="[Text]" custT="1"/>
      <dgm:spPr/>
      <dgm:t>
        <a:bodyPr/>
        <a:lstStyle/>
        <a:p>
          <a:pPr>
            <a:buNone/>
          </a:pPr>
          <a:r>
            <a:rPr lang="en-GB" sz="2000" b="0" i="0"/>
            <a:t>📍8 overseas campuses</a:t>
          </a:r>
          <a:endParaRPr lang="en-GB" sz="2000"/>
        </a:p>
      </dgm:t>
    </dgm:pt>
    <dgm:pt modelId="{4B28B747-5368-40F2-AE0B-11977CF20036}" type="parTrans" cxnId="{51661BFC-D5E6-4481-B25E-AEF74059CA63}">
      <dgm:prSet/>
      <dgm:spPr/>
      <dgm:t>
        <a:bodyPr/>
        <a:lstStyle/>
        <a:p>
          <a:endParaRPr lang="en-GB"/>
        </a:p>
      </dgm:t>
    </dgm:pt>
    <dgm:pt modelId="{AC5469AB-2DB1-4DA6-B814-FF2F01BB2321}" type="sibTrans" cxnId="{51661BFC-D5E6-4481-B25E-AEF74059CA63}">
      <dgm:prSet/>
      <dgm:spPr/>
      <dgm:t>
        <a:bodyPr/>
        <a:lstStyle/>
        <a:p>
          <a:endParaRPr lang="en-GB"/>
        </a:p>
      </dgm:t>
    </dgm:pt>
    <dgm:pt modelId="{363D7AE0-BDD3-4B66-BFFF-8C6C09197784}">
      <dgm:prSet phldrT="[Text]" custT="1"/>
      <dgm:spPr/>
      <dgm:t>
        <a:bodyPr/>
        <a:lstStyle/>
        <a:p>
          <a:pPr>
            <a:buNone/>
          </a:pPr>
          <a:r>
            <a:rPr lang="en-GB" sz="2000" b="0" i="0"/>
            <a:t> 📊 21 executive presentations and 30+ manager workshops</a:t>
          </a:r>
          <a:endParaRPr lang="en-GB" sz="2000"/>
        </a:p>
      </dgm:t>
    </dgm:pt>
    <dgm:pt modelId="{CC7D6A41-B4EE-4763-946D-186FEAA73E04}" type="parTrans" cxnId="{AE277214-60A7-45F2-A2AE-C48C8449CC10}">
      <dgm:prSet/>
      <dgm:spPr/>
      <dgm:t>
        <a:bodyPr/>
        <a:lstStyle/>
        <a:p>
          <a:endParaRPr lang="en-GB"/>
        </a:p>
      </dgm:t>
    </dgm:pt>
    <dgm:pt modelId="{2296CCBB-9D47-43FE-B468-531B70A468D0}" type="sibTrans" cxnId="{AE277214-60A7-45F2-A2AE-C48C8449CC10}">
      <dgm:prSet/>
      <dgm:spPr/>
      <dgm:t>
        <a:bodyPr/>
        <a:lstStyle/>
        <a:p>
          <a:endParaRPr lang="en-GB"/>
        </a:p>
      </dgm:t>
    </dgm:pt>
    <dgm:pt modelId="{D88E77B7-D57E-4A3D-969E-34EDAAB86626}">
      <dgm:prSet phldrT="[Text]" custT="1"/>
      <dgm:spPr/>
      <dgm:t>
        <a:bodyPr/>
        <a:lstStyle/>
        <a:p>
          <a:pPr>
            <a:buNone/>
          </a:pPr>
          <a:r>
            <a:rPr lang="en-GB" sz="2000" b="0" i="0"/>
            <a:t>✅ Post-survey action tools</a:t>
          </a:r>
          <a:endParaRPr lang="en-GB" sz="2000"/>
        </a:p>
      </dgm:t>
    </dgm:pt>
    <dgm:pt modelId="{740C21B2-BD16-446F-B91B-86BF500ED987}" type="parTrans" cxnId="{54934FD5-23B7-4E4D-B80F-048A020A3337}">
      <dgm:prSet/>
      <dgm:spPr/>
      <dgm:t>
        <a:bodyPr/>
        <a:lstStyle/>
        <a:p>
          <a:endParaRPr lang="en-GB"/>
        </a:p>
      </dgm:t>
    </dgm:pt>
    <dgm:pt modelId="{5721C19F-6BB6-490E-83C6-09D095B2B52C}" type="sibTrans" cxnId="{54934FD5-23B7-4E4D-B80F-048A020A3337}">
      <dgm:prSet/>
      <dgm:spPr/>
      <dgm:t>
        <a:bodyPr/>
        <a:lstStyle/>
        <a:p>
          <a:endParaRPr lang="en-GB"/>
        </a:p>
      </dgm:t>
    </dgm:pt>
    <dgm:pt modelId="{32F52C15-B2CC-4D88-8100-FA710DD0C132}">
      <dgm:prSet phldrT="[Text]" custT="1"/>
      <dgm:spPr/>
      <dgm:t>
        <a:bodyPr/>
        <a:lstStyle/>
        <a:p>
          <a:pPr>
            <a:buNone/>
          </a:pPr>
          <a:r>
            <a:rPr lang="en-GB" sz="2000" b="0" i="0"/>
            <a:t>🔷 Prism AI functionality</a:t>
          </a:r>
          <a:endParaRPr lang="en-GB" sz="2000"/>
        </a:p>
      </dgm:t>
    </dgm:pt>
    <dgm:pt modelId="{ECEFA090-ED61-4B5C-A615-92E9A01F0710}" type="parTrans" cxnId="{90C2B067-4725-4B66-89C9-13DE08D20922}">
      <dgm:prSet/>
      <dgm:spPr/>
      <dgm:t>
        <a:bodyPr/>
        <a:lstStyle/>
        <a:p>
          <a:endParaRPr lang="en-GB"/>
        </a:p>
      </dgm:t>
    </dgm:pt>
    <dgm:pt modelId="{1C945907-004E-4DFF-8A79-734A6CDD0A56}" type="sibTrans" cxnId="{90C2B067-4725-4B66-89C9-13DE08D20922}">
      <dgm:prSet/>
      <dgm:spPr/>
      <dgm:t>
        <a:bodyPr/>
        <a:lstStyle/>
        <a:p>
          <a:endParaRPr lang="en-GB"/>
        </a:p>
      </dgm:t>
    </dgm:pt>
    <dgm:pt modelId="{2900C513-637E-4F45-B622-C440F9F7785F}">
      <dgm:prSet phldrT="[Text]" custT="1"/>
      <dgm:spPr/>
      <dgm:t>
        <a:bodyPr/>
        <a:lstStyle/>
        <a:p>
          <a:pPr>
            <a:buNone/>
          </a:pPr>
          <a:endParaRPr lang="en-GB" sz="2000"/>
        </a:p>
      </dgm:t>
    </dgm:pt>
    <dgm:pt modelId="{6D4ACC29-BE88-D140-9C9F-3CC7E0D23F80}" type="parTrans" cxnId="{F852D65B-0AB6-4AE9-AC3E-1D7218166E21}">
      <dgm:prSet/>
      <dgm:spPr/>
    </dgm:pt>
    <dgm:pt modelId="{40B60D85-48AE-0D4B-9BF7-FF9543C77E8B}" type="sibTrans" cxnId="{F852D65B-0AB6-4AE9-AC3E-1D7218166E21}">
      <dgm:prSet/>
      <dgm:spPr/>
    </dgm:pt>
    <dgm:pt modelId="{6B64FB7F-9D3E-914C-B438-4F2857DA7977}">
      <dgm:prSet phldrT="[Text]" custT="1"/>
      <dgm:spPr/>
      <dgm:t>
        <a:bodyPr/>
        <a:lstStyle/>
        <a:p>
          <a:pPr>
            <a:buNone/>
          </a:pPr>
          <a:endParaRPr lang="en-GB" sz="2000"/>
        </a:p>
      </dgm:t>
    </dgm:pt>
    <dgm:pt modelId="{650E5C76-159F-AF4B-B1CC-3A2FAAFB08B4}" type="parTrans" cxnId="{BB20366A-FD4F-4BC8-9BF0-22FF13BEF867}">
      <dgm:prSet/>
      <dgm:spPr/>
    </dgm:pt>
    <dgm:pt modelId="{87960E84-CD39-2B4D-BFDB-09155CCB36C9}" type="sibTrans" cxnId="{BB20366A-FD4F-4BC8-9BF0-22FF13BEF867}">
      <dgm:prSet/>
      <dgm:spPr/>
    </dgm:pt>
    <dgm:pt modelId="{405896BA-B8E4-F64D-BB1A-96D1D3209300}">
      <dgm:prSet phldrT="[Text]" custT="1"/>
      <dgm:spPr/>
      <dgm:t>
        <a:bodyPr/>
        <a:lstStyle/>
        <a:p>
          <a:pPr>
            <a:buNone/>
          </a:pPr>
          <a:endParaRPr lang="en-GB" sz="2000"/>
        </a:p>
      </dgm:t>
    </dgm:pt>
    <dgm:pt modelId="{9111557A-D77A-BE46-8783-491657EFA647}" type="parTrans" cxnId="{A10EA991-08D4-4A4E-B036-89ED2B805FEF}">
      <dgm:prSet/>
      <dgm:spPr/>
    </dgm:pt>
    <dgm:pt modelId="{349AC1C7-897E-0340-A356-9F476353BF42}" type="sibTrans" cxnId="{A10EA991-08D4-4A4E-B036-89ED2B805FEF}">
      <dgm:prSet/>
      <dgm:spPr/>
    </dgm:pt>
    <dgm:pt modelId="{1C07EA6E-1943-4129-BD96-0CF60238432E}" type="pres">
      <dgm:prSet presAssocID="{66EDFE4B-C3B3-460C-A879-20D5A4571544}" presName="Name0" presStyleCnt="0">
        <dgm:presLayoutVars>
          <dgm:dir/>
          <dgm:animLvl val="lvl"/>
          <dgm:resizeHandles val="exact"/>
        </dgm:presLayoutVars>
      </dgm:prSet>
      <dgm:spPr/>
    </dgm:pt>
    <dgm:pt modelId="{656A5752-C3AC-4613-B9CB-B2295317E24B}" type="pres">
      <dgm:prSet presAssocID="{75182650-5F65-4478-8625-7059C3595B88}" presName="composite" presStyleCnt="0"/>
      <dgm:spPr/>
    </dgm:pt>
    <dgm:pt modelId="{665E5145-0949-4C73-A832-86046599377B}" type="pres">
      <dgm:prSet presAssocID="{75182650-5F65-4478-8625-7059C3595B88}" presName="parTx" presStyleLbl="alignNode1" presStyleIdx="0" presStyleCnt="3">
        <dgm:presLayoutVars>
          <dgm:chMax val="0"/>
          <dgm:chPref val="0"/>
          <dgm:bulletEnabled val="1"/>
        </dgm:presLayoutVars>
      </dgm:prSet>
      <dgm:spPr/>
    </dgm:pt>
    <dgm:pt modelId="{E0763948-1232-4DF3-AF5E-204B40EAECB9}" type="pres">
      <dgm:prSet presAssocID="{75182650-5F65-4478-8625-7059C3595B88}" presName="desTx" presStyleLbl="alignAccFollowNode1" presStyleIdx="0" presStyleCnt="3">
        <dgm:presLayoutVars>
          <dgm:bulletEnabled val="1"/>
        </dgm:presLayoutVars>
      </dgm:prSet>
      <dgm:spPr/>
    </dgm:pt>
    <dgm:pt modelId="{F20997DF-CC95-45A5-BD7B-C02D50B58549}" type="pres">
      <dgm:prSet presAssocID="{126CC34F-ABDF-454C-AED5-C49E5B7948A8}" presName="space" presStyleCnt="0"/>
      <dgm:spPr/>
    </dgm:pt>
    <dgm:pt modelId="{CE4DA458-8316-4408-8218-EF95BA04AF7E}" type="pres">
      <dgm:prSet presAssocID="{E476E6A3-9694-4FFD-9519-A26A7F2D7E96}" presName="composite" presStyleCnt="0"/>
      <dgm:spPr/>
    </dgm:pt>
    <dgm:pt modelId="{BAD997FC-101E-45E7-AD64-DD2043CBFD40}" type="pres">
      <dgm:prSet presAssocID="{E476E6A3-9694-4FFD-9519-A26A7F2D7E96}" presName="parTx" presStyleLbl="alignNode1" presStyleIdx="1" presStyleCnt="3">
        <dgm:presLayoutVars>
          <dgm:chMax val="0"/>
          <dgm:chPref val="0"/>
          <dgm:bulletEnabled val="1"/>
        </dgm:presLayoutVars>
      </dgm:prSet>
      <dgm:spPr/>
    </dgm:pt>
    <dgm:pt modelId="{D984FBF2-3664-41B1-A06F-18248DC787CA}" type="pres">
      <dgm:prSet presAssocID="{E476E6A3-9694-4FFD-9519-A26A7F2D7E96}" presName="desTx" presStyleLbl="alignAccFollowNode1" presStyleIdx="1" presStyleCnt="3">
        <dgm:presLayoutVars>
          <dgm:bulletEnabled val="1"/>
        </dgm:presLayoutVars>
      </dgm:prSet>
      <dgm:spPr/>
    </dgm:pt>
    <dgm:pt modelId="{C9D24135-2DDA-479E-BB29-C6BDE4D7DF91}" type="pres">
      <dgm:prSet presAssocID="{9BDC23FC-551E-4AF9-B13D-069926DACC8D}" presName="space" presStyleCnt="0"/>
      <dgm:spPr/>
    </dgm:pt>
    <dgm:pt modelId="{5529A619-2A64-4D56-B657-77A486F684BE}" type="pres">
      <dgm:prSet presAssocID="{723198FE-445F-47A2-B87A-CD3F70FF260F}" presName="composite" presStyleCnt="0"/>
      <dgm:spPr/>
    </dgm:pt>
    <dgm:pt modelId="{7B2A494C-1233-438F-82A1-F992040315CF}" type="pres">
      <dgm:prSet presAssocID="{723198FE-445F-47A2-B87A-CD3F70FF260F}" presName="parTx" presStyleLbl="alignNode1" presStyleIdx="2" presStyleCnt="3" custLinFactNeighborX="531" custLinFactNeighborY="-2377">
        <dgm:presLayoutVars>
          <dgm:chMax val="0"/>
          <dgm:chPref val="0"/>
          <dgm:bulletEnabled val="1"/>
        </dgm:presLayoutVars>
      </dgm:prSet>
      <dgm:spPr/>
    </dgm:pt>
    <dgm:pt modelId="{B16E0B04-3B6A-4A93-9CBE-32BAB9C70FEF}" type="pres">
      <dgm:prSet presAssocID="{723198FE-445F-47A2-B87A-CD3F70FF260F}" presName="desTx" presStyleLbl="alignAccFollowNode1" presStyleIdx="2" presStyleCnt="3">
        <dgm:presLayoutVars>
          <dgm:bulletEnabled val="1"/>
        </dgm:presLayoutVars>
      </dgm:prSet>
      <dgm:spPr/>
    </dgm:pt>
  </dgm:ptLst>
  <dgm:cxnLst>
    <dgm:cxn modelId="{8509D50C-1CC5-4277-867D-612F6D52C98B}" type="presOf" srcId="{6E2AB0FE-851F-4E02-9A34-9359551A5F53}" destId="{D984FBF2-3664-41B1-A06F-18248DC787CA}" srcOrd="0" destOrd="1" presId="urn:microsoft.com/office/officeart/2005/8/layout/hList1"/>
    <dgm:cxn modelId="{AE277214-60A7-45F2-A2AE-C48C8449CC10}" srcId="{E476E6A3-9694-4FFD-9519-A26A7F2D7E96}" destId="{363D7AE0-BDD3-4B66-BFFF-8C6C09197784}" srcOrd="2" destOrd="0" parTransId="{CC7D6A41-B4EE-4763-946D-186FEAA73E04}" sibTransId="{2296CCBB-9D47-43FE-B468-531B70A468D0}"/>
    <dgm:cxn modelId="{CF52BE1D-5402-4441-80C7-2A229EEA9F65}" type="presOf" srcId="{363D7AE0-BDD3-4B66-BFFF-8C6C09197784}" destId="{D984FBF2-3664-41B1-A06F-18248DC787CA}" srcOrd="0" destOrd="2" presId="urn:microsoft.com/office/officeart/2005/8/layout/hList1"/>
    <dgm:cxn modelId="{21CB7937-9877-45FB-8D5F-1D9E16BA0D59}" type="presOf" srcId="{32F52C15-B2CC-4D88-8100-FA710DD0C132}" destId="{B16E0B04-3B6A-4A93-9CBE-32BAB9C70FEF}" srcOrd="0" destOrd="2" presId="urn:microsoft.com/office/officeart/2005/8/layout/hList1"/>
    <dgm:cxn modelId="{F852D65B-0AB6-4AE9-AC3E-1D7218166E21}" srcId="{75182650-5F65-4478-8625-7059C3595B88}" destId="{2900C513-637E-4F45-B622-C440F9F7785F}" srcOrd="1" destOrd="0" parTransId="{6D4ACC29-BE88-D140-9C9F-3CC7E0D23F80}" sibTransId="{40B60D85-48AE-0D4B-9BF7-FF9543C77E8B}"/>
    <dgm:cxn modelId="{C6BFBD5C-516E-457E-A633-3DA8F523F2C4}" srcId="{66EDFE4B-C3B3-460C-A879-20D5A4571544}" destId="{75182650-5F65-4478-8625-7059C3595B88}" srcOrd="0" destOrd="0" parTransId="{CA25087D-56E5-4140-9E0C-B37BC14ED54D}" sibTransId="{126CC34F-ABDF-454C-AED5-C49E5B7948A8}"/>
    <dgm:cxn modelId="{DAACE25C-0ED6-4195-8080-A5A91C035FC2}" type="presOf" srcId="{D88E77B7-D57E-4A3D-969E-34EDAAB86626}" destId="{B16E0B04-3B6A-4A93-9CBE-32BAB9C70FEF}" srcOrd="0" destOrd="4" presId="urn:microsoft.com/office/officeart/2005/8/layout/hList1"/>
    <dgm:cxn modelId="{28B1F662-778B-4FB3-9428-A153918D8633}" type="presOf" srcId="{2900C513-637E-4F45-B622-C440F9F7785F}" destId="{E0763948-1232-4DF3-AF5E-204B40EAECB9}" srcOrd="0" destOrd="1" presId="urn:microsoft.com/office/officeart/2005/8/layout/hList1"/>
    <dgm:cxn modelId="{90C2B067-4725-4B66-89C9-13DE08D20922}" srcId="{723198FE-445F-47A2-B87A-CD3F70FF260F}" destId="{32F52C15-B2CC-4D88-8100-FA710DD0C132}" srcOrd="2" destOrd="0" parTransId="{ECEFA090-ED61-4B5C-A615-92E9A01F0710}" sibTransId="{1C945907-004E-4DFF-8A79-734A6CDD0A56}"/>
    <dgm:cxn modelId="{BB20366A-FD4F-4BC8-9BF0-22FF13BEF867}" srcId="{723198FE-445F-47A2-B87A-CD3F70FF260F}" destId="{6B64FB7F-9D3E-914C-B438-4F2857DA7977}" srcOrd="1" destOrd="0" parTransId="{650E5C76-159F-AF4B-B1CC-3A2FAAFB08B4}" sibTransId="{87960E84-CD39-2B4D-BFDB-09155CCB36C9}"/>
    <dgm:cxn modelId="{92D43D4B-CB0A-4B4C-8163-4F87A81BF528}" type="presOf" srcId="{66EDFE4B-C3B3-460C-A879-20D5A4571544}" destId="{1C07EA6E-1943-4129-BD96-0CF60238432E}" srcOrd="0" destOrd="0" presId="urn:microsoft.com/office/officeart/2005/8/layout/hList1"/>
    <dgm:cxn modelId="{127E647D-F35C-4C0A-AA9A-E280C3BB19D7}" type="presOf" srcId="{0FC5CC42-FDF5-4D06-90AF-276015E3DA28}" destId="{D984FBF2-3664-41B1-A06F-18248DC787CA}" srcOrd="0" destOrd="0" presId="urn:microsoft.com/office/officeart/2005/8/layout/hList1"/>
    <dgm:cxn modelId="{D4B97B7F-4ED9-46D7-A36B-84126BEF158E}" srcId="{723198FE-445F-47A2-B87A-CD3F70FF260F}" destId="{B6AE5937-B9F6-45E1-9BA1-DEE44CDF890C}" srcOrd="0" destOrd="0" parTransId="{9EEEEBE2-6AB7-4BCA-859E-CCB6C6A6F510}" sibTransId="{7559D7A0-E0B5-4FE9-958C-BC0A050C0DFF}"/>
    <dgm:cxn modelId="{AE722A83-C566-4F21-854C-B115CF1E2263}" type="presOf" srcId="{6B64FB7F-9D3E-914C-B438-4F2857DA7977}" destId="{B16E0B04-3B6A-4A93-9CBE-32BAB9C70FEF}" srcOrd="0" destOrd="1" presId="urn:microsoft.com/office/officeart/2005/8/layout/hList1"/>
    <dgm:cxn modelId="{DDFCE78D-4B82-4226-9E1D-A0B89C962433}" srcId="{66EDFE4B-C3B3-460C-A879-20D5A4571544}" destId="{E476E6A3-9694-4FFD-9519-A26A7F2D7E96}" srcOrd="1" destOrd="0" parTransId="{33306DEF-42C8-4432-85A3-4778AB2A18D1}" sibTransId="{9BDC23FC-551E-4AF9-B13D-069926DACC8D}"/>
    <dgm:cxn modelId="{6E508990-E071-4E5F-AC96-BD3C52E9F004}" type="presOf" srcId="{B6AE5937-B9F6-45E1-9BA1-DEE44CDF890C}" destId="{B16E0B04-3B6A-4A93-9CBE-32BAB9C70FEF}" srcOrd="0" destOrd="0" presId="urn:microsoft.com/office/officeart/2005/8/layout/hList1"/>
    <dgm:cxn modelId="{A10EA991-08D4-4A4E-B036-89ED2B805FEF}" srcId="{723198FE-445F-47A2-B87A-CD3F70FF260F}" destId="{405896BA-B8E4-F64D-BB1A-96D1D3209300}" srcOrd="3" destOrd="0" parTransId="{9111557A-D77A-BE46-8783-491657EFA647}" sibTransId="{349AC1C7-897E-0340-A356-9F476353BF42}"/>
    <dgm:cxn modelId="{25E5B99C-9E11-4A96-A12C-A9F15BC67FF8}" type="presOf" srcId="{75182650-5F65-4478-8625-7059C3595B88}" destId="{665E5145-0949-4C73-A832-86046599377B}" srcOrd="0" destOrd="0" presId="urn:microsoft.com/office/officeart/2005/8/layout/hList1"/>
    <dgm:cxn modelId="{60BFECA5-ED24-46DD-897B-D921DADA333C}" srcId="{75182650-5F65-4478-8625-7059C3595B88}" destId="{35EAE189-FFB1-454E-B6D4-DF4EAEBA9841}" srcOrd="0" destOrd="0" parTransId="{6307362E-7F8B-4FC7-9DAF-EB3675C4B76A}" sibTransId="{D4DBDF4F-08D4-4163-8ADD-D4742BA57339}"/>
    <dgm:cxn modelId="{37B80AB7-6248-484B-9024-2BA2D96E3EC6}" srcId="{75182650-5F65-4478-8625-7059C3595B88}" destId="{16360868-1FE6-4F07-9484-B61A41541DC0}" srcOrd="2" destOrd="0" parTransId="{0C87FDD5-B88F-4F18-B0C8-2D020B2943AD}" sibTransId="{40F3C2CC-5913-44EC-BF65-28BBBE7797CB}"/>
    <dgm:cxn modelId="{93187BCC-18C0-4BA1-9381-28A0F536E84A}" srcId="{E476E6A3-9694-4FFD-9519-A26A7F2D7E96}" destId="{0FC5CC42-FDF5-4D06-90AF-276015E3DA28}" srcOrd="0" destOrd="0" parTransId="{8D8D5390-F849-40BF-8C48-3F7B0681846C}" sibTransId="{168364D0-4317-4660-BF05-947C127EE527}"/>
    <dgm:cxn modelId="{77A9ACD4-9001-4315-A319-4E2B29CDE170}" type="presOf" srcId="{405896BA-B8E4-F64D-BB1A-96D1D3209300}" destId="{B16E0B04-3B6A-4A93-9CBE-32BAB9C70FEF}" srcOrd="0" destOrd="3" presId="urn:microsoft.com/office/officeart/2005/8/layout/hList1"/>
    <dgm:cxn modelId="{54934FD5-23B7-4E4D-B80F-048A020A3337}" srcId="{723198FE-445F-47A2-B87A-CD3F70FF260F}" destId="{D88E77B7-D57E-4A3D-969E-34EDAAB86626}" srcOrd="4" destOrd="0" parTransId="{740C21B2-BD16-446F-B91B-86BF500ED987}" sibTransId="{5721C19F-6BB6-490E-83C6-09D095B2B52C}"/>
    <dgm:cxn modelId="{8374E7DE-B14A-4DE5-98BA-2DBA975B4390}" type="presOf" srcId="{723198FE-445F-47A2-B87A-CD3F70FF260F}" destId="{7B2A494C-1233-438F-82A1-F992040315CF}" srcOrd="0" destOrd="0" presId="urn:microsoft.com/office/officeart/2005/8/layout/hList1"/>
    <dgm:cxn modelId="{2B730ADF-771D-474B-B112-ED183D5FC3B4}" type="presOf" srcId="{E476E6A3-9694-4FFD-9519-A26A7F2D7E96}" destId="{BAD997FC-101E-45E7-AD64-DD2043CBFD40}" srcOrd="0" destOrd="0" presId="urn:microsoft.com/office/officeart/2005/8/layout/hList1"/>
    <dgm:cxn modelId="{4494F9DF-FDFF-483F-B518-C65AE0A5B54E}" type="presOf" srcId="{16360868-1FE6-4F07-9484-B61A41541DC0}" destId="{E0763948-1232-4DF3-AF5E-204B40EAECB9}" srcOrd="0" destOrd="2" presId="urn:microsoft.com/office/officeart/2005/8/layout/hList1"/>
    <dgm:cxn modelId="{0A5921E6-02CA-455F-959B-132692E8E46F}" type="presOf" srcId="{35EAE189-FFB1-454E-B6D4-DF4EAEBA9841}" destId="{E0763948-1232-4DF3-AF5E-204B40EAECB9}" srcOrd="0" destOrd="0" presId="urn:microsoft.com/office/officeart/2005/8/layout/hList1"/>
    <dgm:cxn modelId="{EFC633F4-A0FC-41F7-AD36-237C3F28EC38}" srcId="{66EDFE4B-C3B3-460C-A879-20D5A4571544}" destId="{723198FE-445F-47A2-B87A-CD3F70FF260F}" srcOrd="2" destOrd="0" parTransId="{3B72E203-5228-4F52-AD51-8250722ABDBA}" sibTransId="{350D157C-A0BA-4321-82D2-19B6A6073281}"/>
    <dgm:cxn modelId="{51661BFC-D5E6-4481-B25E-AEF74059CA63}" srcId="{E476E6A3-9694-4FFD-9519-A26A7F2D7E96}" destId="{6E2AB0FE-851F-4E02-9A34-9359551A5F53}" srcOrd="1" destOrd="0" parTransId="{4B28B747-5368-40F2-AE0B-11977CF20036}" sibTransId="{AC5469AB-2DB1-4DA6-B814-FF2F01BB2321}"/>
    <dgm:cxn modelId="{89CDDEDA-458E-4F6F-A137-C4F71A7397A2}" type="presParOf" srcId="{1C07EA6E-1943-4129-BD96-0CF60238432E}" destId="{656A5752-C3AC-4613-B9CB-B2295317E24B}" srcOrd="0" destOrd="0" presId="urn:microsoft.com/office/officeart/2005/8/layout/hList1"/>
    <dgm:cxn modelId="{C967CA8B-6903-453D-88BE-B6EF5770E7D7}" type="presParOf" srcId="{656A5752-C3AC-4613-B9CB-B2295317E24B}" destId="{665E5145-0949-4C73-A832-86046599377B}" srcOrd="0" destOrd="0" presId="urn:microsoft.com/office/officeart/2005/8/layout/hList1"/>
    <dgm:cxn modelId="{CA6D3D57-64A4-48B2-936D-06B87CEB1EA8}" type="presParOf" srcId="{656A5752-C3AC-4613-B9CB-B2295317E24B}" destId="{E0763948-1232-4DF3-AF5E-204B40EAECB9}" srcOrd="1" destOrd="0" presId="urn:microsoft.com/office/officeart/2005/8/layout/hList1"/>
    <dgm:cxn modelId="{C75A4F8A-ACEF-4281-98E7-0542AE20DBE9}" type="presParOf" srcId="{1C07EA6E-1943-4129-BD96-0CF60238432E}" destId="{F20997DF-CC95-45A5-BD7B-C02D50B58549}" srcOrd="1" destOrd="0" presId="urn:microsoft.com/office/officeart/2005/8/layout/hList1"/>
    <dgm:cxn modelId="{143EDA1B-742A-4C14-9088-B01CA24FC771}" type="presParOf" srcId="{1C07EA6E-1943-4129-BD96-0CF60238432E}" destId="{CE4DA458-8316-4408-8218-EF95BA04AF7E}" srcOrd="2" destOrd="0" presId="urn:microsoft.com/office/officeart/2005/8/layout/hList1"/>
    <dgm:cxn modelId="{1A724365-54DA-44E5-B13A-A5E771556B40}" type="presParOf" srcId="{CE4DA458-8316-4408-8218-EF95BA04AF7E}" destId="{BAD997FC-101E-45E7-AD64-DD2043CBFD40}" srcOrd="0" destOrd="0" presId="urn:microsoft.com/office/officeart/2005/8/layout/hList1"/>
    <dgm:cxn modelId="{76E068D6-AC76-49A8-BAA7-6A9DBBAC401A}" type="presParOf" srcId="{CE4DA458-8316-4408-8218-EF95BA04AF7E}" destId="{D984FBF2-3664-41B1-A06F-18248DC787CA}" srcOrd="1" destOrd="0" presId="urn:microsoft.com/office/officeart/2005/8/layout/hList1"/>
    <dgm:cxn modelId="{4DDAE920-36B5-4286-857E-E5496479D80A}" type="presParOf" srcId="{1C07EA6E-1943-4129-BD96-0CF60238432E}" destId="{C9D24135-2DDA-479E-BB29-C6BDE4D7DF91}" srcOrd="3" destOrd="0" presId="urn:microsoft.com/office/officeart/2005/8/layout/hList1"/>
    <dgm:cxn modelId="{E129FD64-B796-4723-9B2F-A894CE54EE13}" type="presParOf" srcId="{1C07EA6E-1943-4129-BD96-0CF60238432E}" destId="{5529A619-2A64-4D56-B657-77A486F684BE}" srcOrd="4" destOrd="0" presId="urn:microsoft.com/office/officeart/2005/8/layout/hList1"/>
    <dgm:cxn modelId="{202F7431-9E39-425F-B0DC-B4A6F9D079EC}" type="presParOf" srcId="{5529A619-2A64-4D56-B657-77A486F684BE}" destId="{7B2A494C-1233-438F-82A1-F992040315CF}" srcOrd="0" destOrd="0" presId="urn:microsoft.com/office/officeart/2005/8/layout/hList1"/>
    <dgm:cxn modelId="{FEEB20A3-C87E-4C4A-BA11-2053D1FEAB1B}" type="presParOf" srcId="{5529A619-2A64-4D56-B657-77A486F684BE}" destId="{B16E0B04-3B6A-4A93-9CBE-32BAB9C70FE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240D3C-B946-44BC-A0F8-B3FFFFFEC227}" type="doc">
      <dgm:prSet loTypeId="urn:microsoft.com/office/officeart/2005/8/layout/venn2" loCatId="relationship" qsTypeId="urn:microsoft.com/office/officeart/2005/8/quickstyle/simple1" qsCatId="simple" csTypeId="urn:microsoft.com/office/officeart/2005/8/colors/colorful1" csCatId="colorful" phldr="1"/>
      <dgm:spPr/>
      <dgm:t>
        <a:bodyPr/>
        <a:lstStyle/>
        <a:p>
          <a:endParaRPr lang="en-GB"/>
        </a:p>
      </dgm:t>
    </dgm:pt>
    <dgm:pt modelId="{B49FD1A6-30C2-4B1C-8F0B-47ABB26EB729}">
      <dgm:prSet phldrT="[Text]" phldr="0"/>
      <dgm:spPr/>
      <dgm:t>
        <a:bodyPr/>
        <a:lstStyle/>
        <a:p>
          <a:r>
            <a:rPr lang="en-GB"/>
            <a:t> Solid  &amp; Resilient Relationships</a:t>
          </a:r>
        </a:p>
      </dgm:t>
    </dgm:pt>
    <dgm:pt modelId="{8827799E-AF01-4A17-A18D-5CEA21BCCA94}" type="parTrans" cxnId="{A3C7E8AC-8427-4BDC-A8CC-5294F6D8C119}">
      <dgm:prSet/>
      <dgm:spPr/>
      <dgm:t>
        <a:bodyPr/>
        <a:lstStyle/>
        <a:p>
          <a:endParaRPr lang="en-GB"/>
        </a:p>
      </dgm:t>
    </dgm:pt>
    <dgm:pt modelId="{32D93D58-F8AB-45ED-BB69-310B6AC1C6BB}" type="sibTrans" cxnId="{A3C7E8AC-8427-4BDC-A8CC-5294F6D8C119}">
      <dgm:prSet/>
      <dgm:spPr/>
      <dgm:t>
        <a:bodyPr/>
        <a:lstStyle/>
        <a:p>
          <a:endParaRPr lang="en-GB"/>
        </a:p>
      </dgm:t>
    </dgm:pt>
    <dgm:pt modelId="{F1C5823D-9533-4BC0-BFD8-D9CD9A5A7F42}">
      <dgm:prSet phldrT="[Text]" phldr="0"/>
      <dgm:spPr/>
      <dgm:t>
        <a:bodyPr/>
        <a:lstStyle/>
        <a:p>
          <a:r>
            <a:rPr lang="en-GB"/>
            <a:t>Shared Purpose</a:t>
          </a:r>
        </a:p>
      </dgm:t>
    </dgm:pt>
    <dgm:pt modelId="{A7A2D0FE-21CA-4298-AF4C-D5724B5AB2B4}" type="parTrans" cxnId="{DAF68D3B-611B-43D8-8DE7-8E9CCC400633}">
      <dgm:prSet/>
      <dgm:spPr/>
      <dgm:t>
        <a:bodyPr/>
        <a:lstStyle/>
        <a:p>
          <a:endParaRPr lang="en-GB"/>
        </a:p>
      </dgm:t>
    </dgm:pt>
    <dgm:pt modelId="{6DE18E07-25B7-4151-AD19-C6B87FB25716}" type="sibTrans" cxnId="{DAF68D3B-611B-43D8-8DE7-8E9CCC400633}">
      <dgm:prSet/>
      <dgm:spPr/>
      <dgm:t>
        <a:bodyPr/>
        <a:lstStyle/>
        <a:p>
          <a:endParaRPr lang="en-GB"/>
        </a:p>
      </dgm:t>
    </dgm:pt>
    <dgm:pt modelId="{E7950EA0-7A39-4D34-A644-7628A42BFB0A}">
      <dgm:prSet phldrT="[Text]" phldr="0"/>
      <dgm:spPr/>
      <dgm:t>
        <a:bodyPr/>
        <a:lstStyle/>
        <a:p>
          <a:r>
            <a:rPr lang="en-GB"/>
            <a:t>Inclusive Leadership</a:t>
          </a:r>
        </a:p>
      </dgm:t>
    </dgm:pt>
    <dgm:pt modelId="{94C4A5C9-E9B8-4572-B8D8-FC7DBB1F0970}" type="parTrans" cxnId="{DE1B9174-E62E-4696-BCD5-794D7565439F}">
      <dgm:prSet/>
      <dgm:spPr/>
      <dgm:t>
        <a:bodyPr/>
        <a:lstStyle/>
        <a:p>
          <a:endParaRPr lang="en-GB"/>
        </a:p>
      </dgm:t>
    </dgm:pt>
    <dgm:pt modelId="{518B930A-075A-4A99-B4D8-67A6E7894DB3}" type="sibTrans" cxnId="{DE1B9174-E62E-4696-BCD5-794D7565439F}">
      <dgm:prSet/>
      <dgm:spPr/>
      <dgm:t>
        <a:bodyPr/>
        <a:lstStyle/>
        <a:p>
          <a:endParaRPr lang="en-GB"/>
        </a:p>
      </dgm:t>
    </dgm:pt>
    <dgm:pt modelId="{C53B3304-2F88-47BA-AB89-7DE40AD0FC08}">
      <dgm:prSet phldrT="[Text]" phldr="0"/>
      <dgm:spPr/>
      <dgm:t>
        <a:bodyPr/>
        <a:lstStyle/>
        <a:p>
          <a:r>
            <a:rPr lang="en-GB"/>
            <a:t>Adaptive Culture</a:t>
          </a:r>
        </a:p>
      </dgm:t>
    </dgm:pt>
    <dgm:pt modelId="{A2F6873E-4FFA-4AAC-833C-3D3FD98D4823}" type="parTrans" cxnId="{EED05F82-40AC-4AB8-AE3F-84EDFA06EC66}">
      <dgm:prSet/>
      <dgm:spPr/>
      <dgm:t>
        <a:bodyPr/>
        <a:lstStyle/>
        <a:p>
          <a:endParaRPr lang="en-GB"/>
        </a:p>
      </dgm:t>
    </dgm:pt>
    <dgm:pt modelId="{250BBF55-F3EA-4062-A906-D6DA5B3E6404}" type="sibTrans" cxnId="{EED05F82-40AC-4AB8-AE3F-84EDFA06EC66}">
      <dgm:prSet/>
      <dgm:spPr/>
      <dgm:t>
        <a:bodyPr/>
        <a:lstStyle/>
        <a:p>
          <a:endParaRPr lang="en-GB"/>
        </a:p>
      </dgm:t>
    </dgm:pt>
    <dgm:pt modelId="{88403263-3753-45EE-9889-D944591A38B6}">
      <dgm:prSet phldrT="[Text]" phldr="0"/>
      <dgm:spPr/>
      <dgm:t>
        <a:bodyPr/>
        <a:lstStyle/>
        <a:p>
          <a:r>
            <a:rPr lang="en-GB"/>
            <a:t>Diverse empowered teams</a:t>
          </a:r>
        </a:p>
      </dgm:t>
    </dgm:pt>
    <dgm:pt modelId="{D98166AB-92BF-4C1F-948B-A58F600272B6}" type="parTrans" cxnId="{3106A1C4-362D-41FD-AD8A-733D44E61FBB}">
      <dgm:prSet/>
      <dgm:spPr/>
      <dgm:t>
        <a:bodyPr/>
        <a:lstStyle/>
        <a:p>
          <a:endParaRPr lang="en-GB"/>
        </a:p>
      </dgm:t>
    </dgm:pt>
    <dgm:pt modelId="{7B74CE8B-9A7D-4C49-A430-F5C542613D60}" type="sibTrans" cxnId="{3106A1C4-362D-41FD-AD8A-733D44E61FBB}">
      <dgm:prSet/>
      <dgm:spPr/>
      <dgm:t>
        <a:bodyPr/>
        <a:lstStyle/>
        <a:p>
          <a:endParaRPr lang="en-GB"/>
        </a:p>
      </dgm:t>
    </dgm:pt>
    <dgm:pt modelId="{023C36AC-E81B-4C4C-B488-A630ABA2ACF9}" type="pres">
      <dgm:prSet presAssocID="{26240D3C-B946-44BC-A0F8-B3FFFFFEC227}" presName="Name0" presStyleCnt="0">
        <dgm:presLayoutVars>
          <dgm:chMax val="7"/>
          <dgm:resizeHandles val="exact"/>
        </dgm:presLayoutVars>
      </dgm:prSet>
      <dgm:spPr/>
    </dgm:pt>
    <dgm:pt modelId="{977703C8-9DFC-49F0-B9EC-8B611CF48756}" type="pres">
      <dgm:prSet presAssocID="{26240D3C-B946-44BC-A0F8-B3FFFFFEC227}" presName="comp1" presStyleCnt="0"/>
      <dgm:spPr/>
    </dgm:pt>
    <dgm:pt modelId="{1FF1B5D1-B008-425D-8A00-0A9804BB1354}" type="pres">
      <dgm:prSet presAssocID="{26240D3C-B946-44BC-A0F8-B3FFFFFEC227}" presName="circle1" presStyleLbl="node1" presStyleIdx="0" presStyleCnt="5"/>
      <dgm:spPr/>
    </dgm:pt>
    <dgm:pt modelId="{598BD119-78CE-4CB2-A9A7-93CFC628E313}" type="pres">
      <dgm:prSet presAssocID="{26240D3C-B946-44BC-A0F8-B3FFFFFEC227}" presName="c1text" presStyleLbl="node1" presStyleIdx="0" presStyleCnt="5">
        <dgm:presLayoutVars>
          <dgm:bulletEnabled val="1"/>
        </dgm:presLayoutVars>
      </dgm:prSet>
      <dgm:spPr/>
    </dgm:pt>
    <dgm:pt modelId="{9A005925-398E-49A0-B9DF-8A0C33CB3AF9}" type="pres">
      <dgm:prSet presAssocID="{26240D3C-B946-44BC-A0F8-B3FFFFFEC227}" presName="comp2" presStyleCnt="0"/>
      <dgm:spPr/>
    </dgm:pt>
    <dgm:pt modelId="{CF1DB189-3B6B-44B4-87CF-27F88667F8F1}" type="pres">
      <dgm:prSet presAssocID="{26240D3C-B946-44BC-A0F8-B3FFFFFEC227}" presName="circle2" presStyleLbl="node1" presStyleIdx="1" presStyleCnt="5"/>
      <dgm:spPr/>
    </dgm:pt>
    <dgm:pt modelId="{8F427ADD-3520-456B-BD79-E6BD991C288C}" type="pres">
      <dgm:prSet presAssocID="{26240D3C-B946-44BC-A0F8-B3FFFFFEC227}" presName="c2text" presStyleLbl="node1" presStyleIdx="1" presStyleCnt="5">
        <dgm:presLayoutVars>
          <dgm:bulletEnabled val="1"/>
        </dgm:presLayoutVars>
      </dgm:prSet>
      <dgm:spPr/>
    </dgm:pt>
    <dgm:pt modelId="{B6D34ADA-4DC8-439D-8DFA-C555EA3A5BBB}" type="pres">
      <dgm:prSet presAssocID="{26240D3C-B946-44BC-A0F8-B3FFFFFEC227}" presName="comp3" presStyleCnt="0"/>
      <dgm:spPr/>
    </dgm:pt>
    <dgm:pt modelId="{BAF4EDA1-A577-4042-9A9E-EE9F0D33C12D}" type="pres">
      <dgm:prSet presAssocID="{26240D3C-B946-44BC-A0F8-B3FFFFFEC227}" presName="circle3" presStyleLbl="node1" presStyleIdx="2" presStyleCnt="5"/>
      <dgm:spPr/>
    </dgm:pt>
    <dgm:pt modelId="{DD17F1AE-0942-4AAE-A50F-BA69D4D72CCB}" type="pres">
      <dgm:prSet presAssocID="{26240D3C-B946-44BC-A0F8-B3FFFFFEC227}" presName="c3text" presStyleLbl="node1" presStyleIdx="2" presStyleCnt="5">
        <dgm:presLayoutVars>
          <dgm:bulletEnabled val="1"/>
        </dgm:presLayoutVars>
      </dgm:prSet>
      <dgm:spPr/>
    </dgm:pt>
    <dgm:pt modelId="{69236330-0AE3-4E6D-B5E2-D1CC68352090}" type="pres">
      <dgm:prSet presAssocID="{26240D3C-B946-44BC-A0F8-B3FFFFFEC227}" presName="comp4" presStyleCnt="0"/>
      <dgm:spPr/>
    </dgm:pt>
    <dgm:pt modelId="{CE3A2A41-B3BB-44BF-8B57-14ABD3D9CC29}" type="pres">
      <dgm:prSet presAssocID="{26240D3C-B946-44BC-A0F8-B3FFFFFEC227}" presName="circle4" presStyleLbl="node1" presStyleIdx="3" presStyleCnt="5"/>
      <dgm:spPr/>
    </dgm:pt>
    <dgm:pt modelId="{D1771F8F-4503-497D-8A1A-AED7E38903CA}" type="pres">
      <dgm:prSet presAssocID="{26240D3C-B946-44BC-A0F8-B3FFFFFEC227}" presName="c4text" presStyleLbl="node1" presStyleIdx="3" presStyleCnt="5">
        <dgm:presLayoutVars>
          <dgm:bulletEnabled val="1"/>
        </dgm:presLayoutVars>
      </dgm:prSet>
      <dgm:spPr/>
    </dgm:pt>
    <dgm:pt modelId="{A2EF0B81-9CB5-4590-90D9-5B269BFC138C}" type="pres">
      <dgm:prSet presAssocID="{26240D3C-B946-44BC-A0F8-B3FFFFFEC227}" presName="comp5" presStyleCnt="0"/>
      <dgm:spPr/>
    </dgm:pt>
    <dgm:pt modelId="{9D45C8A0-9460-43FC-9574-9469D5C136EF}" type="pres">
      <dgm:prSet presAssocID="{26240D3C-B946-44BC-A0F8-B3FFFFFEC227}" presName="circle5" presStyleLbl="node1" presStyleIdx="4" presStyleCnt="5"/>
      <dgm:spPr/>
    </dgm:pt>
    <dgm:pt modelId="{61C25B62-3690-429E-89FE-4742DE264743}" type="pres">
      <dgm:prSet presAssocID="{26240D3C-B946-44BC-A0F8-B3FFFFFEC227}" presName="c5text" presStyleLbl="node1" presStyleIdx="4" presStyleCnt="5">
        <dgm:presLayoutVars>
          <dgm:bulletEnabled val="1"/>
        </dgm:presLayoutVars>
      </dgm:prSet>
      <dgm:spPr/>
    </dgm:pt>
  </dgm:ptLst>
  <dgm:cxnLst>
    <dgm:cxn modelId="{B5A0FC0F-5E2F-40D6-A794-A62FBCAF704E}" type="presOf" srcId="{B49FD1A6-30C2-4B1C-8F0B-47ABB26EB729}" destId="{1FF1B5D1-B008-425D-8A00-0A9804BB1354}" srcOrd="0" destOrd="0" presId="urn:microsoft.com/office/officeart/2005/8/layout/venn2"/>
    <dgm:cxn modelId="{F9508B1E-68A3-474B-8B30-8735EC2351BA}" type="presOf" srcId="{C53B3304-2F88-47BA-AB89-7DE40AD0FC08}" destId="{9D45C8A0-9460-43FC-9574-9469D5C136EF}" srcOrd="0" destOrd="0" presId="urn:microsoft.com/office/officeart/2005/8/layout/venn2"/>
    <dgm:cxn modelId="{DAF68D3B-611B-43D8-8DE7-8E9CCC400633}" srcId="{26240D3C-B946-44BC-A0F8-B3FFFFFEC227}" destId="{F1C5823D-9533-4BC0-BFD8-D9CD9A5A7F42}" srcOrd="1" destOrd="0" parTransId="{A7A2D0FE-21CA-4298-AF4C-D5724B5AB2B4}" sibTransId="{6DE18E07-25B7-4151-AD19-C6B87FB25716}"/>
    <dgm:cxn modelId="{9C7E6848-1CD4-4BF9-9FAE-49BF3AA81861}" type="presOf" srcId="{88403263-3753-45EE-9889-D944591A38B6}" destId="{CE3A2A41-B3BB-44BF-8B57-14ABD3D9CC29}" srcOrd="0" destOrd="0" presId="urn:microsoft.com/office/officeart/2005/8/layout/venn2"/>
    <dgm:cxn modelId="{5653E64A-B78D-4E84-AF66-A4759A061B5A}" type="presOf" srcId="{C53B3304-2F88-47BA-AB89-7DE40AD0FC08}" destId="{61C25B62-3690-429E-89FE-4742DE264743}" srcOrd="1" destOrd="0" presId="urn:microsoft.com/office/officeart/2005/8/layout/venn2"/>
    <dgm:cxn modelId="{DC360E6B-7CAE-443A-BB17-62898A60D740}" type="presOf" srcId="{F1C5823D-9533-4BC0-BFD8-D9CD9A5A7F42}" destId="{8F427ADD-3520-456B-BD79-E6BD991C288C}" srcOrd="1" destOrd="0" presId="urn:microsoft.com/office/officeart/2005/8/layout/venn2"/>
    <dgm:cxn modelId="{DE1B9174-E62E-4696-BCD5-794D7565439F}" srcId="{26240D3C-B946-44BC-A0F8-B3FFFFFEC227}" destId="{E7950EA0-7A39-4D34-A644-7628A42BFB0A}" srcOrd="2" destOrd="0" parTransId="{94C4A5C9-E9B8-4572-B8D8-FC7DBB1F0970}" sibTransId="{518B930A-075A-4A99-B4D8-67A6E7894DB3}"/>
    <dgm:cxn modelId="{EED05F82-40AC-4AB8-AE3F-84EDFA06EC66}" srcId="{26240D3C-B946-44BC-A0F8-B3FFFFFEC227}" destId="{C53B3304-2F88-47BA-AB89-7DE40AD0FC08}" srcOrd="4" destOrd="0" parTransId="{A2F6873E-4FFA-4AAC-833C-3D3FD98D4823}" sibTransId="{250BBF55-F3EA-4062-A906-D6DA5B3E6404}"/>
    <dgm:cxn modelId="{8B062AAA-4B34-4B42-BD11-B6F2F308E9EC}" type="presOf" srcId="{26240D3C-B946-44BC-A0F8-B3FFFFFEC227}" destId="{023C36AC-E81B-4C4C-B488-A630ABA2ACF9}" srcOrd="0" destOrd="0" presId="urn:microsoft.com/office/officeart/2005/8/layout/venn2"/>
    <dgm:cxn modelId="{A3C7E8AC-8427-4BDC-A8CC-5294F6D8C119}" srcId="{26240D3C-B946-44BC-A0F8-B3FFFFFEC227}" destId="{B49FD1A6-30C2-4B1C-8F0B-47ABB26EB729}" srcOrd="0" destOrd="0" parTransId="{8827799E-AF01-4A17-A18D-5CEA21BCCA94}" sibTransId="{32D93D58-F8AB-45ED-BB69-310B6AC1C6BB}"/>
    <dgm:cxn modelId="{3106A1C4-362D-41FD-AD8A-733D44E61FBB}" srcId="{26240D3C-B946-44BC-A0F8-B3FFFFFEC227}" destId="{88403263-3753-45EE-9889-D944591A38B6}" srcOrd="3" destOrd="0" parTransId="{D98166AB-92BF-4C1F-948B-A58F600272B6}" sibTransId="{7B74CE8B-9A7D-4C49-A430-F5C542613D60}"/>
    <dgm:cxn modelId="{50E809D4-12A2-416E-97C2-DF4DC127DF5D}" type="presOf" srcId="{E7950EA0-7A39-4D34-A644-7628A42BFB0A}" destId="{DD17F1AE-0942-4AAE-A50F-BA69D4D72CCB}" srcOrd="1" destOrd="0" presId="urn:microsoft.com/office/officeart/2005/8/layout/venn2"/>
    <dgm:cxn modelId="{181DB6D6-7223-4C1D-85FE-8AB4C0AB9EB5}" type="presOf" srcId="{88403263-3753-45EE-9889-D944591A38B6}" destId="{D1771F8F-4503-497D-8A1A-AED7E38903CA}" srcOrd="1" destOrd="0" presId="urn:microsoft.com/office/officeart/2005/8/layout/venn2"/>
    <dgm:cxn modelId="{97AB18F5-553E-4494-B55B-03FBF23BA7FF}" type="presOf" srcId="{B49FD1A6-30C2-4B1C-8F0B-47ABB26EB729}" destId="{598BD119-78CE-4CB2-A9A7-93CFC628E313}" srcOrd="1" destOrd="0" presId="urn:microsoft.com/office/officeart/2005/8/layout/venn2"/>
    <dgm:cxn modelId="{A5FF56FA-FAA4-4CE6-9854-96065445B42D}" type="presOf" srcId="{E7950EA0-7A39-4D34-A644-7628A42BFB0A}" destId="{BAF4EDA1-A577-4042-9A9E-EE9F0D33C12D}" srcOrd="0" destOrd="0" presId="urn:microsoft.com/office/officeart/2005/8/layout/venn2"/>
    <dgm:cxn modelId="{226946FB-8751-4731-B08D-959537A95228}" type="presOf" srcId="{F1C5823D-9533-4BC0-BFD8-D9CD9A5A7F42}" destId="{CF1DB189-3B6B-44B4-87CF-27F88667F8F1}" srcOrd="0" destOrd="0" presId="urn:microsoft.com/office/officeart/2005/8/layout/venn2"/>
    <dgm:cxn modelId="{FB1C1167-156C-4C50-8F24-283648102CA9}" type="presParOf" srcId="{023C36AC-E81B-4C4C-B488-A630ABA2ACF9}" destId="{977703C8-9DFC-49F0-B9EC-8B611CF48756}" srcOrd="0" destOrd="0" presId="urn:microsoft.com/office/officeart/2005/8/layout/venn2"/>
    <dgm:cxn modelId="{261DC171-7DED-42C7-A388-F3B4C2856C2E}" type="presParOf" srcId="{977703C8-9DFC-49F0-B9EC-8B611CF48756}" destId="{1FF1B5D1-B008-425D-8A00-0A9804BB1354}" srcOrd="0" destOrd="0" presId="urn:microsoft.com/office/officeart/2005/8/layout/venn2"/>
    <dgm:cxn modelId="{76FD4A1B-1756-4C39-B967-392CFDE9E373}" type="presParOf" srcId="{977703C8-9DFC-49F0-B9EC-8B611CF48756}" destId="{598BD119-78CE-4CB2-A9A7-93CFC628E313}" srcOrd="1" destOrd="0" presId="urn:microsoft.com/office/officeart/2005/8/layout/venn2"/>
    <dgm:cxn modelId="{9032A457-9866-40FA-A820-6FD61DD9F261}" type="presParOf" srcId="{023C36AC-E81B-4C4C-B488-A630ABA2ACF9}" destId="{9A005925-398E-49A0-B9DF-8A0C33CB3AF9}" srcOrd="1" destOrd="0" presId="urn:microsoft.com/office/officeart/2005/8/layout/venn2"/>
    <dgm:cxn modelId="{B02577B1-DB19-46AB-B9F4-3296E85BCD66}" type="presParOf" srcId="{9A005925-398E-49A0-B9DF-8A0C33CB3AF9}" destId="{CF1DB189-3B6B-44B4-87CF-27F88667F8F1}" srcOrd="0" destOrd="0" presId="urn:microsoft.com/office/officeart/2005/8/layout/venn2"/>
    <dgm:cxn modelId="{DD983E28-158D-454A-B7DC-452618C47827}" type="presParOf" srcId="{9A005925-398E-49A0-B9DF-8A0C33CB3AF9}" destId="{8F427ADD-3520-456B-BD79-E6BD991C288C}" srcOrd="1" destOrd="0" presId="urn:microsoft.com/office/officeart/2005/8/layout/venn2"/>
    <dgm:cxn modelId="{0B393DF5-4DFF-4984-8C9D-C6422FBF4E7C}" type="presParOf" srcId="{023C36AC-E81B-4C4C-B488-A630ABA2ACF9}" destId="{B6D34ADA-4DC8-439D-8DFA-C555EA3A5BBB}" srcOrd="2" destOrd="0" presId="urn:microsoft.com/office/officeart/2005/8/layout/venn2"/>
    <dgm:cxn modelId="{FDA43F8C-EDD2-4EBA-A7E3-93063496261E}" type="presParOf" srcId="{B6D34ADA-4DC8-439D-8DFA-C555EA3A5BBB}" destId="{BAF4EDA1-A577-4042-9A9E-EE9F0D33C12D}" srcOrd="0" destOrd="0" presId="urn:microsoft.com/office/officeart/2005/8/layout/venn2"/>
    <dgm:cxn modelId="{09EB83C9-2974-445B-A607-D3CDCB63716B}" type="presParOf" srcId="{B6D34ADA-4DC8-439D-8DFA-C555EA3A5BBB}" destId="{DD17F1AE-0942-4AAE-A50F-BA69D4D72CCB}" srcOrd="1" destOrd="0" presId="urn:microsoft.com/office/officeart/2005/8/layout/venn2"/>
    <dgm:cxn modelId="{454E03A9-C162-4BC7-BFEE-0DF7FBB499B0}" type="presParOf" srcId="{023C36AC-E81B-4C4C-B488-A630ABA2ACF9}" destId="{69236330-0AE3-4E6D-B5E2-D1CC68352090}" srcOrd="3" destOrd="0" presId="urn:microsoft.com/office/officeart/2005/8/layout/venn2"/>
    <dgm:cxn modelId="{7C92D472-23D9-4C97-9B69-219DA3E8E83A}" type="presParOf" srcId="{69236330-0AE3-4E6D-B5E2-D1CC68352090}" destId="{CE3A2A41-B3BB-44BF-8B57-14ABD3D9CC29}" srcOrd="0" destOrd="0" presId="urn:microsoft.com/office/officeart/2005/8/layout/venn2"/>
    <dgm:cxn modelId="{44964623-4265-4F5D-8B36-05982BB78C88}" type="presParOf" srcId="{69236330-0AE3-4E6D-B5E2-D1CC68352090}" destId="{D1771F8F-4503-497D-8A1A-AED7E38903CA}" srcOrd="1" destOrd="0" presId="urn:microsoft.com/office/officeart/2005/8/layout/venn2"/>
    <dgm:cxn modelId="{BA740454-28F8-47CC-A7E2-CC47767784E5}" type="presParOf" srcId="{023C36AC-E81B-4C4C-B488-A630ABA2ACF9}" destId="{A2EF0B81-9CB5-4590-90D9-5B269BFC138C}" srcOrd="4" destOrd="0" presId="urn:microsoft.com/office/officeart/2005/8/layout/venn2"/>
    <dgm:cxn modelId="{441CDA39-DE77-4596-A82E-2CD3A874B4A8}" type="presParOf" srcId="{A2EF0B81-9CB5-4590-90D9-5B269BFC138C}" destId="{9D45C8A0-9460-43FC-9574-9469D5C136EF}" srcOrd="0" destOrd="0" presId="urn:microsoft.com/office/officeart/2005/8/layout/venn2"/>
    <dgm:cxn modelId="{89237E0B-753D-47E4-8711-0EBDB997356D}" type="presParOf" srcId="{A2EF0B81-9CB5-4590-90D9-5B269BFC138C}" destId="{61C25B62-3690-429E-89FE-4742DE264743}"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E64663-489F-4CE1-AD93-4472E7B22560}"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4920AC1C-2EB5-4DE4-8F01-DE5A5DB5E2B8}" type="pres">
      <dgm:prSet presAssocID="{0DE64663-489F-4CE1-AD93-4472E7B22560}" presName="root" presStyleCnt="0">
        <dgm:presLayoutVars>
          <dgm:dir/>
          <dgm:resizeHandles val="exact"/>
        </dgm:presLayoutVars>
      </dgm:prSet>
      <dgm:spPr/>
    </dgm:pt>
    <dgm:pt modelId="{7EF0F2C5-D110-4A1B-8C99-582481E905F1}" type="pres">
      <dgm:prSet presAssocID="{0DE64663-489F-4CE1-AD93-4472E7B22560}" presName="container" presStyleCnt="0">
        <dgm:presLayoutVars>
          <dgm:dir/>
          <dgm:resizeHandles val="exact"/>
        </dgm:presLayoutVars>
      </dgm:prSet>
      <dgm:spPr/>
    </dgm:pt>
  </dgm:ptLst>
  <dgm:cxnLst>
    <dgm:cxn modelId="{E835A84F-2E4B-47C2-8430-72F0254D579A}" type="presOf" srcId="{0DE64663-489F-4CE1-AD93-4472E7B22560}" destId="{4920AC1C-2EB5-4DE4-8F01-DE5A5DB5E2B8}" srcOrd="0" destOrd="0" presId="urn:microsoft.com/office/officeart/2018/2/layout/IconCircleList"/>
    <dgm:cxn modelId="{4701A8E0-7CDC-417A-BD2A-70B74F48126F}" type="presParOf" srcId="{4920AC1C-2EB5-4DE4-8F01-DE5A5DB5E2B8}" destId="{7EF0F2C5-D110-4A1B-8C99-582481E905F1}" srcOrd="0" destOrd="0" presId="urn:microsoft.com/office/officeart/2018/2/layout/IconCircleList"/>
  </dgm:cxnLst>
  <dgm:bg>
    <a:blipFill>
      <a:blip xmlns:r="http://schemas.openxmlformats.org/officeDocument/2006/relationships" r:embed="rId1"/>
      <a:stretch>
        <a:fillRect/>
      </a:stretch>
    </a:blipFill>
  </dgm:bg>
  <dgm:whole/>
  <dgm:extLst>
    <a:ext uri="http://schemas.microsoft.com/office/drawing/2008/diagram">
      <dsp:dataModelExt xmlns:dsp="http://schemas.microsoft.com/office/drawing/2008/diagram" relId="rId24"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4F54214-1DFD-4C58-B686-70FBF4D845C3}" type="doc">
      <dgm:prSet loTypeId="urn:microsoft.com/office/officeart/2005/8/layout/vList4" loCatId="list" qsTypeId="urn:microsoft.com/office/officeart/2005/8/quickstyle/simple1" qsCatId="simple" csTypeId="urn:microsoft.com/office/officeart/2005/8/colors/colorful1" csCatId="colorful" phldr="1"/>
      <dgm:spPr/>
      <dgm:t>
        <a:bodyPr/>
        <a:lstStyle/>
        <a:p>
          <a:endParaRPr lang="en-US"/>
        </a:p>
      </dgm:t>
    </dgm:pt>
    <dgm:pt modelId="{3F6C1797-5C4E-4B61-B72F-1BC5BBF85044}">
      <dgm:prSet phldrT="[Text]"/>
      <dgm:spPr>
        <a:xfrm>
          <a:off x="0" y="9228"/>
          <a:ext cx="8128000" cy="1693333"/>
        </a:xfrm>
        <a:prstGeom prst="roundRect">
          <a:avLst>
            <a:gd name="adj" fmla="val 10000"/>
          </a:avLst>
        </a:prstGeom>
        <a:solidFill>
          <a:srgbClr val="002060"/>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Calibri" panose="020F0502020204030204"/>
              <a:ea typeface="+mn-ea"/>
              <a:cs typeface="+mn-cs"/>
            </a:rPr>
            <a:t>Leadership &amp; Communication</a:t>
          </a:r>
        </a:p>
      </dgm:t>
    </dgm:pt>
    <dgm:pt modelId="{82DB041A-A2FC-4AA0-8943-7A686D7A959F}" type="parTrans" cxnId="{FFDBB8D1-5365-4415-920C-13A665C84B6F}">
      <dgm:prSet/>
      <dgm:spPr/>
      <dgm:t>
        <a:bodyPr/>
        <a:lstStyle/>
        <a:p>
          <a:endParaRPr lang="en-US"/>
        </a:p>
      </dgm:t>
    </dgm:pt>
    <dgm:pt modelId="{BB0ABDF0-67D6-41B4-B797-34077C3CA7C8}" type="sibTrans" cxnId="{FFDBB8D1-5365-4415-920C-13A665C84B6F}">
      <dgm:prSet/>
      <dgm:spPr/>
      <dgm:t>
        <a:bodyPr/>
        <a:lstStyle/>
        <a:p>
          <a:endParaRPr lang="en-US"/>
        </a:p>
      </dgm:t>
    </dgm:pt>
    <dgm:pt modelId="{C3E1B8D6-9B7F-4129-8622-348EC50B2EBB}">
      <dgm:prSet phldrT="[Text]"/>
      <dgm:spPr>
        <a:xfrm>
          <a:off x="0" y="9228"/>
          <a:ext cx="8128000" cy="1693333"/>
        </a:xfrm>
        <a:prstGeom prst="roundRect">
          <a:avLst>
            <a:gd name="adj" fmla="val 10000"/>
          </a:avLst>
        </a:prstGeom>
        <a:solidFill>
          <a:srgbClr val="002060"/>
        </a:solidFill>
        <a:ln w="12700" cap="flat" cmpd="sng" algn="ctr">
          <a:solidFill>
            <a:sysClr val="window" lastClr="FFFFFF">
              <a:hueOff val="0"/>
              <a:satOff val="0"/>
              <a:lumOff val="0"/>
              <a:alphaOff val="0"/>
            </a:sysClr>
          </a:solidFill>
          <a:prstDash val="solid"/>
          <a:miter lim="800000"/>
        </a:ln>
        <a:effectLst/>
      </dgm:spPr>
      <dgm:t>
        <a:bodyPr/>
        <a:lstStyle/>
        <a:p>
          <a:pPr>
            <a:buChar char="•"/>
          </a:pPr>
          <a:r>
            <a:rPr lang="en-US">
              <a:solidFill>
                <a:sysClr val="window" lastClr="FFFFFF"/>
              </a:solidFill>
              <a:latin typeface="Calibri" panose="020F0502020204030204"/>
              <a:ea typeface="+mn-ea"/>
              <a:cs typeface="+mn-cs"/>
            </a:rPr>
            <a:t>ELT Visibility &amp; 2-way Communication Channels</a:t>
          </a:r>
        </a:p>
      </dgm:t>
    </dgm:pt>
    <dgm:pt modelId="{75C7E139-543A-4522-8BCE-E1499C342939}" type="parTrans" cxnId="{8A39A60B-D450-41BE-ACA5-75720B154E69}">
      <dgm:prSet/>
      <dgm:spPr/>
      <dgm:t>
        <a:bodyPr/>
        <a:lstStyle/>
        <a:p>
          <a:endParaRPr lang="en-US"/>
        </a:p>
      </dgm:t>
    </dgm:pt>
    <dgm:pt modelId="{CF578B78-5CA2-4BFB-8AFC-B7BBA9DACDAA}" type="sibTrans" cxnId="{8A39A60B-D450-41BE-ACA5-75720B154E69}">
      <dgm:prSet/>
      <dgm:spPr/>
      <dgm:t>
        <a:bodyPr/>
        <a:lstStyle/>
        <a:p>
          <a:endParaRPr lang="en-US"/>
        </a:p>
      </dgm:t>
    </dgm:pt>
    <dgm:pt modelId="{AECF40C3-4800-4CC3-A0C8-D81DCED8E29A}">
      <dgm:prSet phldrT="[Text]"/>
      <dgm:spPr>
        <a:xfrm>
          <a:off x="0" y="9228"/>
          <a:ext cx="8128000" cy="1693333"/>
        </a:xfrm>
        <a:prstGeom prst="roundRect">
          <a:avLst>
            <a:gd name="adj" fmla="val 10000"/>
          </a:avLst>
        </a:prstGeom>
        <a:solidFill>
          <a:srgbClr val="002060"/>
        </a:solidFill>
        <a:ln w="12700" cap="flat" cmpd="sng" algn="ctr">
          <a:solidFill>
            <a:sysClr val="window" lastClr="FFFFFF">
              <a:hueOff val="0"/>
              <a:satOff val="0"/>
              <a:lumOff val="0"/>
              <a:alphaOff val="0"/>
            </a:sysClr>
          </a:solidFill>
          <a:prstDash val="solid"/>
          <a:miter lim="800000"/>
        </a:ln>
        <a:effectLst/>
      </dgm:spPr>
      <dgm:t>
        <a:bodyPr/>
        <a:lstStyle/>
        <a:p>
          <a:pPr>
            <a:buChar char="•"/>
          </a:pPr>
          <a:r>
            <a:rPr lang="en-US">
              <a:solidFill>
                <a:sysClr val="window" lastClr="FFFFFF"/>
              </a:solidFill>
              <a:latin typeface="Calibri" panose="020F0502020204030204"/>
              <a:ea typeface="+mn-ea"/>
              <a:cs typeface="+mn-cs"/>
            </a:rPr>
            <a:t>Empowering our teams</a:t>
          </a:r>
        </a:p>
      </dgm:t>
    </dgm:pt>
    <dgm:pt modelId="{C4AB1828-7B6D-415F-A9A6-C51CB2949D43}" type="parTrans" cxnId="{39EDAF7C-36AF-40F8-A80B-41409566908D}">
      <dgm:prSet/>
      <dgm:spPr/>
      <dgm:t>
        <a:bodyPr/>
        <a:lstStyle/>
        <a:p>
          <a:endParaRPr lang="en-US"/>
        </a:p>
      </dgm:t>
    </dgm:pt>
    <dgm:pt modelId="{DA38C150-9EFD-4721-8A88-CBE0E07E8F5B}" type="sibTrans" cxnId="{39EDAF7C-36AF-40F8-A80B-41409566908D}">
      <dgm:prSet/>
      <dgm:spPr/>
      <dgm:t>
        <a:bodyPr/>
        <a:lstStyle/>
        <a:p>
          <a:endParaRPr lang="en-US"/>
        </a:p>
      </dgm:t>
    </dgm:pt>
    <dgm:pt modelId="{B91E0C0C-922B-427F-B311-88EA11F58607}">
      <dgm:prSet phldrT="[Text]"/>
      <dgm:spPr>
        <a:xfrm>
          <a:off x="0" y="1862666"/>
          <a:ext cx="8128000" cy="1693333"/>
        </a:xfrm>
        <a:prstGeom prst="roundRect">
          <a:avLst>
            <a:gd name="adj" fmla="val 10000"/>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Calibri" panose="020F0502020204030204"/>
              <a:ea typeface="+mn-ea"/>
              <a:cs typeface="+mn-cs"/>
            </a:rPr>
            <a:t>Learning &amp; Development</a:t>
          </a:r>
        </a:p>
      </dgm:t>
    </dgm:pt>
    <dgm:pt modelId="{5F2F8359-D761-455F-A7D1-F05C835F3233}" type="parTrans" cxnId="{2B001E30-0F08-4069-9323-40371334F436}">
      <dgm:prSet/>
      <dgm:spPr/>
      <dgm:t>
        <a:bodyPr/>
        <a:lstStyle/>
        <a:p>
          <a:endParaRPr lang="en-US"/>
        </a:p>
      </dgm:t>
    </dgm:pt>
    <dgm:pt modelId="{2318EABD-86F7-4DED-832B-DE7A77C68B5C}" type="sibTrans" cxnId="{2B001E30-0F08-4069-9323-40371334F436}">
      <dgm:prSet/>
      <dgm:spPr/>
      <dgm:t>
        <a:bodyPr/>
        <a:lstStyle/>
        <a:p>
          <a:endParaRPr lang="en-US"/>
        </a:p>
      </dgm:t>
    </dgm:pt>
    <dgm:pt modelId="{EB412728-97A7-4BCE-97A6-A4BCE5659807}">
      <dgm:prSet phldrT="[Text]"/>
      <dgm:spPr>
        <a:xfrm>
          <a:off x="0" y="1862666"/>
          <a:ext cx="8128000" cy="1693333"/>
        </a:xfrm>
        <a:prstGeom prst="roundRect">
          <a:avLst>
            <a:gd name="adj" fmla="val 10000"/>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Char char="•"/>
          </a:pPr>
          <a:r>
            <a:rPr lang="en-US">
              <a:solidFill>
                <a:sysClr val="window" lastClr="FFFFFF"/>
              </a:solidFill>
              <a:latin typeface="Calibri" panose="020F0502020204030204"/>
              <a:ea typeface="+mn-ea"/>
              <a:cs typeface="+mn-cs"/>
            </a:rPr>
            <a:t>Commitment to Development Plans in </a:t>
          </a:r>
          <a:r>
            <a:rPr lang="en-US" err="1">
              <a:solidFill>
                <a:sysClr val="window" lastClr="FFFFFF"/>
              </a:solidFill>
              <a:latin typeface="Calibri" panose="020F0502020204030204"/>
              <a:ea typeface="+mn-ea"/>
              <a:cs typeface="+mn-cs"/>
            </a:rPr>
            <a:t>Actus</a:t>
          </a:r>
          <a:endParaRPr lang="en-US">
            <a:solidFill>
              <a:sysClr val="window" lastClr="FFFFFF"/>
            </a:solidFill>
            <a:latin typeface="Calibri" panose="020F0502020204030204"/>
            <a:ea typeface="+mn-ea"/>
            <a:cs typeface="+mn-cs"/>
          </a:endParaRPr>
        </a:p>
      </dgm:t>
    </dgm:pt>
    <dgm:pt modelId="{591AEA04-CBA9-4F65-A390-404E172C7A28}" type="parTrans" cxnId="{B1AE2873-239F-4EC4-BA86-A57546F15A15}">
      <dgm:prSet/>
      <dgm:spPr/>
      <dgm:t>
        <a:bodyPr/>
        <a:lstStyle/>
        <a:p>
          <a:endParaRPr lang="en-US"/>
        </a:p>
      </dgm:t>
    </dgm:pt>
    <dgm:pt modelId="{C6564C87-F635-40C9-90E8-DD3A23BC8DF8}" type="sibTrans" cxnId="{B1AE2873-239F-4EC4-BA86-A57546F15A15}">
      <dgm:prSet/>
      <dgm:spPr/>
      <dgm:t>
        <a:bodyPr/>
        <a:lstStyle/>
        <a:p>
          <a:endParaRPr lang="en-US"/>
        </a:p>
      </dgm:t>
    </dgm:pt>
    <dgm:pt modelId="{0773AD81-F186-4594-AE8C-F18ED0C74F36}">
      <dgm:prSet phldrT="[Text]"/>
      <dgm:spPr>
        <a:xfrm>
          <a:off x="0" y="1862666"/>
          <a:ext cx="8128000" cy="1693333"/>
        </a:xfrm>
        <a:prstGeom prst="roundRect">
          <a:avLst>
            <a:gd name="adj" fmla="val 10000"/>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Char char="•"/>
          </a:pPr>
          <a:r>
            <a:rPr lang="en-US">
              <a:solidFill>
                <a:sysClr val="window" lastClr="FFFFFF"/>
              </a:solidFill>
              <a:latin typeface="Calibri" panose="020F0502020204030204"/>
              <a:ea typeface="+mn-ea"/>
              <a:cs typeface="+mn-cs"/>
            </a:rPr>
            <a:t>Supporting our staff with their career goals</a:t>
          </a:r>
        </a:p>
      </dgm:t>
    </dgm:pt>
    <dgm:pt modelId="{59DBF2DC-EB1E-48E2-AF9A-E480FD2C600F}" type="parTrans" cxnId="{BC84BF5A-F1D0-4187-B934-BE9DBA5AE68B}">
      <dgm:prSet/>
      <dgm:spPr/>
      <dgm:t>
        <a:bodyPr/>
        <a:lstStyle/>
        <a:p>
          <a:endParaRPr lang="en-US"/>
        </a:p>
      </dgm:t>
    </dgm:pt>
    <dgm:pt modelId="{D561DAA1-34BE-4677-B599-376A5DC4ACA4}" type="sibTrans" cxnId="{BC84BF5A-F1D0-4187-B934-BE9DBA5AE68B}">
      <dgm:prSet/>
      <dgm:spPr/>
      <dgm:t>
        <a:bodyPr/>
        <a:lstStyle/>
        <a:p>
          <a:endParaRPr lang="en-US"/>
        </a:p>
      </dgm:t>
    </dgm:pt>
    <dgm:pt modelId="{6EEEEBF2-4878-4A29-AF89-9FDB2FEF8CC3}">
      <dgm:prSet phldrT="[Text]"/>
      <dgm:spPr>
        <a:xfrm>
          <a:off x="0" y="3725333"/>
          <a:ext cx="8128000" cy="1693333"/>
        </a:xfrm>
        <a:prstGeom prst="roundRect">
          <a:avLst>
            <a:gd name="adj" fmla="val 10000"/>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Calibri" panose="020F0502020204030204"/>
              <a:ea typeface="+mn-ea"/>
              <a:cs typeface="+mn-cs"/>
            </a:rPr>
            <a:t>Collaboration &amp; Co-operation</a:t>
          </a:r>
        </a:p>
      </dgm:t>
    </dgm:pt>
    <dgm:pt modelId="{8ADAD93B-278B-4E07-B5B9-7350AFB1D352}" type="parTrans" cxnId="{509B2ECE-0D66-4C4D-B0FD-7C38B4BA3D91}">
      <dgm:prSet/>
      <dgm:spPr/>
      <dgm:t>
        <a:bodyPr/>
        <a:lstStyle/>
        <a:p>
          <a:endParaRPr lang="en-US"/>
        </a:p>
      </dgm:t>
    </dgm:pt>
    <dgm:pt modelId="{6F228C91-A74C-4DF4-B146-82EFA5B59644}" type="sibTrans" cxnId="{509B2ECE-0D66-4C4D-B0FD-7C38B4BA3D91}">
      <dgm:prSet/>
      <dgm:spPr/>
      <dgm:t>
        <a:bodyPr/>
        <a:lstStyle/>
        <a:p>
          <a:endParaRPr lang="en-US"/>
        </a:p>
      </dgm:t>
    </dgm:pt>
    <dgm:pt modelId="{39AC678A-24F5-4C90-9840-EF8B46E92377}">
      <dgm:prSet phldrT="[Text]"/>
      <dgm:spPr>
        <a:xfrm>
          <a:off x="0" y="3725333"/>
          <a:ext cx="8128000" cy="1693333"/>
        </a:xfrm>
        <a:prstGeom prst="roundRect">
          <a:avLst>
            <a:gd name="adj" fmla="val 10000"/>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Char char="•"/>
          </a:pPr>
          <a:r>
            <a:rPr lang="en-US">
              <a:solidFill>
                <a:sysClr val="window" lastClr="FFFFFF"/>
              </a:solidFill>
              <a:latin typeface="Calibri" panose="020F0502020204030204"/>
              <a:ea typeface="+mn-ea"/>
              <a:cs typeface="+mn-cs"/>
            </a:rPr>
            <a:t>ELT role modelling C&amp;C across the university</a:t>
          </a:r>
        </a:p>
      </dgm:t>
    </dgm:pt>
    <dgm:pt modelId="{E9C802BC-DFE6-48B7-9C3D-2A3D727C4054}" type="parTrans" cxnId="{07D4F36B-C58F-4C31-BAA0-CA1B429869C6}">
      <dgm:prSet/>
      <dgm:spPr/>
      <dgm:t>
        <a:bodyPr/>
        <a:lstStyle/>
        <a:p>
          <a:endParaRPr lang="en-US"/>
        </a:p>
      </dgm:t>
    </dgm:pt>
    <dgm:pt modelId="{148401FF-7BD2-4F15-AE1B-1441587CD0D7}" type="sibTrans" cxnId="{07D4F36B-C58F-4C31-BAA0-CA1B429869C6}">
      <dgm:prSet/>
      <dgm:spPr/>
      <dgm:t>
        <a:bodyPr/>
        <a:lstStyle/>
        <a:p>
          <a:endParaRPr lang="en-US"/>
        </a:p>
      </dgm:t>
    </dgm:pt>
    <dgm:pt modelId="{CDD49C9D-4A74-478D-971A-F0F1FC050A99}">
      <dgm:prSet phldrT="[Text]"/>
      <dgm:spPr>
        <a:xfrm>
          <a:off x="0" y="3725333"/>
          <a:ext cx="8128000" cy="1693333"/>
        </a:xfrm>
        <a:prstGeom prst="roundRect">
          <a:avLst>
            <a:gd name="adj" fmla="val 10000"/>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Char char="•"/>
          </a:pPr>
          <a:r>
            <a:rPr lang="en-US">
              <a:solidFill>
                <a:sysClr val="window" lastClr="FFFFFF"/>
              </a:solidFill>
              <a:latin typeface="Calibri" panose="020F0502020204030204"/>
              <a:ea typeface="+mn-ea"/>
              <a:cs typeface="+mn-cs"/>
            </a:rPr>
            <a:t>Cross functional teams tackling thematic challenges e.g. academic admin burden, Dept. feedback, Helpdesks etc.</a:t>
          </a:r>
        </a:p>
      </dgm:t>
    </dgm:pt>
    <dgm:pt modelId="{053EAE06-0602-493C-A3FA-858CF2DC5231}" type="parTrans" cxnId="{77F3338B-57B4-4FF6-8D6C-73E8B7B78E81}">
      <dgm:prSet/>
      <dgm:spPr/>
      <dgm:t>
        <a:bodyPr/>
        <a:lstStyle/>
        <a:p>
          <a:endParaRPr lang="en-US"/>
        </a:p>
      </dgm:t>
    </dgm:pt>
    <dgm:pt modelId="{DF1C1376-160A-4BBD-8B30-9A9841C359F5}" type="sibTrans" cxnId="{77F3338B-57B4-4FF6-8D6C-73E8B7B78E81}">
      <dgm:prSet/>
      <dgm:spPr/>
      <dgm:t>
        <a:bodyPr/>
        <a:lstStyle/>
        <a:p>
          <a:endParaRPr lang="en-US"/>
        </a:p>
      </dgm:t>
    </dgm:pt>
    <dgm:pt modelId="{8C829A98-5F39-4D81-B2BE-D59ACE24697D}" type="pres">
      <dgm:prSet presAssocID="{64F54214-1DFD-4C58-B686-70FBF4D845C3}" presName="linear" presStyleCnt="0">
        <dgm:presLayoutVars>
          <dgm:dir/>
          <dgm:resizeHandles val="exact"/>
        </dgm:presLayoutVars>
      </dgm:prSet>
      <dgm:spPr/>
    </dgm:pt>
    <dgm:pt modelId="{E1719270-B9A7-4B26-AB29-3E5899837B67}" type="pres">
      <dgm:prSet presAssocID="{3F6C1797-5C4E-4B61-B72F-1BC5BBF85044}" presName="comp" presStyleCnt="0"/>
      <dgm:spPr/>
    </dgm:pt>
    <dgm:pt modelId="{2EB2308F-D840-470F-B253-18B37E717359}" type="pres">
      <dgm:prSet presAssocID="{3F6C1797-5C4E-4B61-B72F-1BC5BBF85044}" presName="box" presStyleLbl="node1" presStyleIdx="0" presStyleCnt="3" custAng="0" custLinFactNeighborY="0"/>
      <dgm:spPr/>
    </dgm:pt>
    <dgm:pt modelId="{5E2FE922-77BA-4783-8A09-44E21D9CC153}" type="pres">
      <dgm:prSet presAssocID="{3F6C1797-5C4E-4B61-B72F-1BC5BBF85044}" presName="img" presStyleLbl="fgImgPlace1" presStyleIdx="0" presStyleCnt="3"/>
      <dgm:spPr>
        <a:xfrm>
          <a:off x="169333" y="169333"/>
          <a:ext cx="1625600" cy="1354666"/>
        </a:xfrm>
        <a:prstGeom prst="roundRect">
          <a:avLst>
            <a:gd name="adj" fmla="val 10000"/>
          </a:avLst>
        </a:prstGeom>
        <a:blipFill rotWithShape="1">
          <a:blip xmlns:r="http://schemas.openxmlformats.org/officeDocument/2006/relationships" r:embed="rId1"/>
          <a:stretch>
            <a:fillRect/>
          </a:stretch>
        </a:blipFill>
        <a:ln w="12700" cap="flat" cmpd="sng" algn="ctr">
          <a:solidFill>
            <a:sysClr val="window" lastClr="FFFFFF">
              <a:hueOff val="0"/>
              <a:satOff val="0"/>
              <a:lumOff val="0"/>
              <a:alphaOff val="0"/>
            </a:sysClr>
          </a:solidFill>
          <a:prstDash val="solid"/>
          <a:miter lim="800000"/>
        </a:ln>
        <a:effectLst/>
      </dgm:spPr>
    </dgm:pt>
    <dgm:pt modelId="{804A59B6-8C47-4674-99B6-B86B1775101B}" type="pres">
      <dgm:prSet presAssocID="{3F6C1797-5C4E-4B61-B72F-1BC5BBF85044}" presName="text" presStyleLbl="node1" presStyleIdx="0" presStyleCnt="3">
        <dgm:presLayoutVars>
          <dgm:bulletEnabled val="1"/>
        </dgm:presLayoutVars>
      </dgm:prSet>
      <dgm:spPr/>
    </dgm:pt>
    <dgm:pt modelId="{0054B1B9-0940-4780-B0E8-E540342EC580}" type="pres">
      <dgm:prSet presAssocID="{BB0ABDF0-67D6-41B4-B797-34077C3CA7C8}" presName="spacer" presStyleCnt="0"/>
      <dgm:spPr/>
    </dgm:pt>
    <dgm:pt modelId="{04CBADA5-46DF-49E2-B658-1C04012DBCD2}" type="pres">
      <dgm:prSet presAssocID="{B91E0C0C-922B-427F-B311-88EA11F58607}" presName="comp" presStyleCnt="0"/>
      <dgm:spPr/>
    </dgm:pt>
    <dgm:pt modelId="{D3BE2FDB-A2F0-4204-9F1B-450A58AF611B}" type="pres">
      <dgm:prSet presAssocID="{B91E0C0C-922B-427F-B311-88EA11F58607}" presName="box" presStyleLbl="node1" presStyleIdx="1" presStyleCnt="3"/>
      <dgm:spPr/>
    </dgm:pt>
    <dgm:pt modelId="{8D90FCA6-667E-4E25-A709-B9E991FE9A4E}" type="pres">
      <dgm:prSet presAssocID="{B91E0C0C-922B-427F-B311-88EA11F58607}" presName="img" presStyleLbl="fgImgPlace1" presStyleIdx="1" presStyleCnt="3"/>
      <dgm:spPr>
        <a:xfrm>
          <a:off x="169333" y="2032000"/>
          <a:ext cx="1625600" cy="1354666"/>
        </a:xfrm>
        <a:prstGeom prst="roundRect">
          <a:avLst>
            <a:gd name="adj" fmla="val 10000"/>
          </a:avLst>
        </a:prstGeom>
        <a:blipFill rotWithShape="1">
          <a:blip xmlns:r="http://schemas.openxmlformats.org/officeDocument/2006/relationships" r:embed="rId2"/>
          <a:stretch>
            <a:fillRect/>
          </a:stretch>
        </a:blipFill>
        <a:ln w="12700" cap="flat" cmpd="sng" algn="ctr">
          <a:solidFill>
            <a:sysClr val="window" lastClr="FFFFFF">
              <a:hueOff val="0"/>
              <a:satOff val="0"/>
              <a:lumOff val="0"/>
              <a:alphaOff val="0"/>
            </a:sysClr>
          </a:solidFill>
          <a:prstDash val="solid"/>
          <a:miter lim="800000"/>
        </a:ln>
        <a:effectLst/>
      </dgm:spPr>
    </dgm:pt>
    <dgm:pt modelId="{F918DD9D-F39F-4172-849F-2633E53E8349}" type="pres">
      <dgm:prSet presAssocID="{B91E0C0C-922B-427F-B311-88EA11F58607}" presName="text" presStyleLbl="node1" presStyleIdx="1" presStyleCnt="3">
        <dgm:presLayoutVars>
          <dgm:bulletEnabled val="1"/>
        </dgm:presLayoutVars>
      </dgm:prSet>
      <dgm:spPr/>
    </dgm:pt>
    <dgm:pt modelId="{BD9A4833-4D9C-4AFC-A52A-CF9E66F796DD}" type="pres">
      <dgm:prSet presAssocID="{2318EABD-86F7-4DED-832B-DE7A77C68B5C}" presName="spacer" presStyleCnt="0"/>
      <dgm:spPr/>
    </dgm:pt>
    <dgm:pt modelId="{00967E74-9BD5-44A8-A3E2-F057F0775908}" type="pres">
      <dgm:prSet presAssocID="{6EEEEBF2-4878-4A29-AF89-9FDB2FEF8CC3}" presName="comp" presStyleCnt="0"/>
      <dgm:spPr/>
    </dgm:pt>
    <dgm:pt modelId="{E56B0C6C-AA22-4EC6-8443-62059FDF729B}" type="pres">
      <dgm:prSet presAssocID="{6EEEEBF2-4878-4A29-AF89-9FDB2FEF8CC3}" presName="box" presStyleLbl="node1" presStyleIdx="2" presStyleCnt="3"/>
      <dgm:spPr/>
    </dgm:pt>
    <dgm:pt modelId="{4868F037-2A6A-447A-8D86-3D09F6AE1039}" type="pres">
      <dgm:prSet presAssocID="{6EEEEBF2-4878-4A29-AF89-9FDB2FEF8CC3}" presName="img" presStyleLbl="fgImgPlace1" presStyleIdx="2" presStyleCnt="3"/>
      <dgm:spPr>
        <a:xfrm>
          <a:off x="169333" y="3894666"/>
          <a:ext cx="1625600" cy="1354666"/>
        </a:xfrm>
        <a:prstGeom prst="roundRect">
          <a:avLst>
            <a:gd name="adj" fmla="val 10000"/>
          </a:avLst>
        </a:prstGeom>
        <a:blipFill rotWithShape="1">
          <a:blip xmlns:r="http://schemas.openxmlformats.org/officeDocument/2006/relationships" r:embed="rId3"/>
          <a:stretch>
            <a:fillRect/>
          </a:stretch>
        </a:blipFill>
        <a:ln w="12700" cap="flat" cmpd="sng" algn="ctr">
          <a:solidFill>
            <a:sysClr val="window" lastClr="FFFFFF">
              <a:hueOff val="0"/>
              <a:satOff val="0"/>
              <a:lumOff val="0"/>
              <a:alphaOff val="0"/>
            </a:sysClr>
          </a:solidFill>
          <a:prstDash val="solid"/>
          <a:miter lim="800000"/>
        </a:ln>
        <a:effectLst/>
      </dgm:spPr>
    </dgm:pt>
    <dgm:pt modelId="{D630A0E1-24B6-4CF0-ADA2-3164358B1119}" type="pres">
      <dgm:prSet presAssocID="{6EEEEBF2-4878-4A29-AF89-9FDB2FEF8CC3}" presName="text" presStyleLbl="node1" presStyleIdx="2" presStyleCnt="3">
        <dgm:presLayoutVars>
          <dgm:bulletEnabled val="1"/>
        </dgm:presLayoutVars>
      </dgm:prSet>
      <dgm:spPr/>
    </dgm:pt>
  </dgm:ptLst>
  <dgm:cxnLst>
    <dgm:cxn modelId="{DB022A06-7AEE-4A7A-9201-6D2F621343E0}" type="presOf" srcId="{3F6C1797-5C4E-4B61-B72F-1BC5BBF85044}" destId="{804A59B6-8C47-4674-99B6-B86B1775101B}" srcOrd="1" destOrd="0" presId="urn:microsoft.com/office/officeart/2005/8/layout/vList4"/>
    <dgm:cxn modelId="{8A39A60B-D450-41BE-ACA5-75720B154E69}" srcId="{3F6C1797-5C4E-4B61-B72F-1BC5BBF85044}" destId="{C3E1B8D6-9B7F-4129-8622-348EC50B2EBB}" srcOrd="0" destOrd="0" parTransId="{75C7E139-543A-4522-8BCE-E1499C342939}" sibTransId="{CF578B78-5CA2-4BFB-8AFC-B7BBA9DACDAA}"/>
    <dgm:cxn modelId="{98C2D81A-4F8B-437D-B854-2F68D29875E4}" type="presOf" srcId="{39AC678A-24F5-4C90-9840-EF8B46E92377}" destId="{E56B0C6C-AA22-4EC6-8443-62059FDF729B}" srcOrd="0" destOrd="1" presId="urn:microsoft.com/office/officeart/2005/8/layout/vList4"/>
    <dgm:cxn modelId="{74912A23-1015-4840-A162-8450B240FEFD}" type="presOf" srcId="{0773AD81-F186-4594-AE8C-F18ED0C74F36}" destId="{F918DD9D-F39F-4172-849F-2633E53E8349}" srcOrd="1" destOrd="2" presId="urn:microsoft.com/office/officeart/2005/8/layout/vList4"/>
    <dgm:cxn modelId="{2B001E30-0F08-4069-9323-40371334F436}" srcId="{64F54214-1DFD-4C58-B686-70FBF4D845C3}" destId="{B91E0C0C-922B-427F-B311-88EA11F58607}" srcOrd="1" destOrd="0" parTransId="{5F2F8359-D761-455F-A7D1-F05C835F3233}" sibTransId="{2318EABD-86F7-4DED-832B-DE7A77C68B5C}"/>
    <dgm:cxn modelId="{41D42030-89C3-426F-ADE1-8AA525959CD9}" type="presOf" srcId="{3F6C1797-5C4E-4B61-B72F-1BC5BBF85044}" destId="{2EB2308F-D840-470F-B253-18B37E717359}" srcOrd="0" destOrd="0" presId="urn:microsoft.com/office/officeart/2005/8/layout/vList4"/>
    <dgm:cxn modelId="{96806735-A4AB-4AF3-B01E-439056CE492D}" type="presOf" srcId="{B91E0C0C-922B-427F-B311-88EA11F58607}" destId="{F918DD9D-F39F-4172-849F-2633E53E8349}" srcOrd="1" destOrd="0" presId="urn:microsoft.com/office/officeart/2005/8/layout/vList4"/>
    <dgm:cxn modelId="{1FDF853E-176D-49F5-A7DE-581108A4F22F}" type="presOf" srcId="{CDD49C9D-4A74-478D-971A-F0F1FC050A99}" destId="{D630A0E1-24B6-4CF0-ADA2-3164358B1119}" srcOrd="1" destOrd="2" presId="urn:microsoft.com/office/officeart/2005/8/layout/vList4"/>
    <dgm:cxn modelId="{C6B09260-15B0-417D-9454-7073E1605546}" type="presOf" srcId="{C3E1B8D6-9B7F-4129-8622-348EC50B2EBB}" destId="{804A59B6-8C47-4674-99B6-B86B1775101B}" srcOrd="1" destOrd="1" presId="urn:microsoft.com/office/officeart/2005/8/layout/vList4"/>
    <dgm:cxn modelId="{07D4F36B-C58F-4C31-BAA0-CA1B429869C6}" srcId="{6EEEEBF2-4878-4A29-AF89-9FDB2FEF8CC3}" destId="{39AC678A-24F5-4C90-9840-EF8B46E92377}" srcOrd="0" destOrd="0" parTransId="{E9C802BC-DFE6-48B7-9C3D-2A3D727C4054}" sibTransId="{148401FF-7BD2-4F15-AE1B-1441587CD0D7}"/>
    <dgm:cxn modelId="{A731D34E-54FD-459E-AA4A-0318C9EEE0C1}" type="presOf" srcId="{AECF40C3-4800-4CC3-A0C8-D81DCED8E29A}" destId="{804A59B6-8C47-4674-99B6-B86B1775101B}" srcOrd="1" destOrd="2" presId="urn:microsoft.com/office/officeart/2005/8/layout/vList4"/>
    <dgm:cxn modelId="{B1AE2873-239F-4EC4-BA86-A57546F15A15}" srcId="{B91E0C0C-922B-427F-B311-88EA11F58607}" destId="{EB412728-97A7-4BCE-97A6-A4BCE5659807}" srcOrd="0" destOrd="0" parTransId="{591AEA04-CBA9-4F65-A390-404E172C7A28}" sibTransId="{C6564C87-F635-40C9-90E8-DD3A23BC8DF8}"/>
    <dgm:cxn modelId="{BC84BF5A-F1D0-4187-B934-BE9DBA5AE68B}" srcId="{B91E0C0C-922B-427F-B311-88EA11F58607}" destId="{0773AD81-F186-4594-AE8C-F18ED0C74F36}" srcOrd="1" destOrd="0" parTransId="{59DBF2DC-EB1E-48E2-AF9A-E480FD2C600F}" sibTransId="{D561DAA1-34BE-4677-B599-376A5DC4ACA4}"/>
    <dgm:cxn modelId="{39EDAF7C-36AF-40F8-A80B-41409566908D}" srcId="{3F6C1797-5C4E-4B61-B72F-1BC5BBF85044}" destId="{AECF40C3-4800-4CC3-A0C8-D81DCED8E29A}" srcOrd="1" destOrd="0" parTransId="{C4AB1828-7B6D-415F-A9A6-C51CB2949D43}" sibTransId="{DA38C150-9EFD-4721-8A88-CBE0E07E8F5B}"/>
    <dgm:cxn modelId="{66E0BA7E-F8AE-4372-BA13-969A81412916}" type="presOf" srcId="{39AC678A-24F5-4C90-9840-EF8B46E92377}" destId="{D630A0E1-24B6-4CF0-ADA2-3164358B1119}" srcOrd="1" destOrd="1" presId="urn:microsoft.com/office/officeart/2005/8/layout/vList4"/>
    <dgm:cxn modelId="{77F3338B-57B4-4FF6-8D6C-73E8B7B78E81}" srcId="{6EEEEBF2-4878-4A29-AF89-9FDB2FEF8CC3}" destId="{CDD49C9D-4A74-478D-971A-F0F1FC050A99}" srcOrd="1" destOrd="0" parTransId="{053EAE06-0602-493C-A3FA-858CF2DC5231}" sibTransId="{DF1C1376-160A-4BBD-8B30-9A9841C359F5}"/>
    <dgm:cxn modelId="{17C93A9A-4E22-4FCF-85D0-CD04A72E75B6}" type="presOf" srcId="{CDD49C9D-4A74-478D-971A-F0F1FC050A99}" destId="{E56B0C6C-AA22-4EC6-8443-62059FDF729B}" srcOrd="0" destOrd="2" presId="urn:microsoft.com/office/officeart/2005/8/layout/vList4"/>
    <dgm:cxn modelId="{2E0AE29D-53AE-4FFA-88C5-5317C8873B7A}" type="presOf" srcId="{6EEEEBF2-4878-4A29-AF89-9FDB2FEF8CC3}" destId="{D630A0E1-24B6-4CF0-ADA2-3164358B1119}" srcOrd="1" destOrd="0" presId="urn:microsoft.com/office/officeart/2005/8/layout/vList4"/>
    <dgm:cxn modelId="{AFEC67A8-2703-48EB-AA08-D311465E143B}" type="presOf" srcId="{0773AD81-F186-4594-AE8C-F18ED0C74F36}" destId="{D3BE2FDB-A2F0-4204-9F1B-450A58AF611B}" srcOrd="0" destOrd="2" presId="urn:microsoft.com/office/officeart/2005/8/layout/vList4"/>
    <dgm:cxn modelId="{430381C0-F4AC-4341-92CE-C60A2A309138}" type="presOf" srcId="{6EEEEBF2-4878-4A29-AF89-9FDB2FEF8CC3}" destId="{E56B0C6C-AA22-4EC6-8443-62059FDF729B}" srcOrd="0" destOrd="0" presId="urn:microsoft.com/office/officeart/2005/8/layout/vList4"/>
    <dgm:cxn modelId="{509B2ECE-0D66-4C4D-B0FD-7C38B4BA3D91}" srcId="{64F54214-1DFD-4C58-B686-70FBF4D845C3}" destId="{6EEEEBF2-4878-4A29-AF89-9FDB2FEF8CC3}" srcOrd="2" destOrd="0" parTransId="{8ADAD93B-278B-4E07-B5B9-7350AFB1D352}" sibTransId="{6F228C91-A74C-4DF4-B146-82EFA5B59644}"/>
    <dgm:cxn modelId="{3B7433CE-ED7D-48BE-A03D-B40478617300}" type="presOf" srcId="{C3E1B8D6-9B7F-4129-8622-348EC50B2EBB}" destId="{2EB2308F-D840-470F-B253-18B37E717359}" srcOrd="0" destOrd="1" presId="urn:microsoft.com/office/officeart/2005/8/layout/vList4"/>
    <dgm:cxn modelId="{AFA0A4CF-38CA-4B17-9D12-57F0D1950B0D}" type="presOf" srcId="{EB412728-97A7-4BCE-97A6-A4BCE5659807}" destId="{F918DD9D-F39F-4172-849F-2633E53E8349}" srcOrd="1" destOrd="1" presId="urn:microsoft.com/office/officeart/2005/8/layout/vList4"/>
    <dgm:cxn modelId="{FFDBB8D1-5365-4415-920C-13A665C84B6F}" srcId="{64F54214-1DFD-4C58-B686-70FBF4D845C3}" destId="{3F6C1797-5C4E-4B61-B72F-1BC5BBF85044}" srcOrd="0" destOrd="0" parTransId="{82DB041A-A2FC-4AA0-8943-7A686D7A959F}" sibTransId="{BB0ABDF0-67D6-41B4-B797-34077C3CA7C8}"/>
    <dgm:cxn modelId="{65290FD6-6616-48EF-9E0D-0528C4198674}" type="presOf" srcId="{EB412728-97A7-4BCE-97A6-A4BCE5659807}" destId="{D3BE2FDB-A2F0-4204-9F1B-450A58AF611B}" srcOrd="0" destOrd="1" presId="urn:microsoft.com/office/officeart/2005/8/layout/vList4"/>
    <dgm:cxn modelId="{0135E8DA-37AF-40D2-89C3-8B5EFBF8C954}" type="presOf" srcId="{64F54214-1DFD-4C58-B686-70FBF4D845C3}" destId="{8C829A98-5F39-4D81-B2BE-D59ACE24697D}" srcOrd="0" destOrd="0" presId="urn:microsoft.com/office/officeart/2005/8/layout/vList4"/>
    <dgm:cxn modelId="{07D77DDD-3DC2-429B-985D-B40722EFA47F}" type="presOf" srcId="{B91E0C0C-922B-427F-B311-88EA11F58607}" destId="{D3BE2FDB-A2F0-4204-9F1B-450A58AF611B}" srcOrd="0" destOrd="0" presId="urn:microsoft.com/office/officeart/2005/8/layout/vList4"/>
    <dgm:cxn modelId="{FB6DE3E4-E5F2-4DE3-A907-BA73B09CCEC0}" type="presOf" srcId="{AECF40C3-4800-4CC3-A0C8-D81DCED8E29A}" destId="{2EB2308F-D840-470F-B253-18B37E717359}" srcOrd="0" destOrd="2" presId="urn:microsoft.com/office/officeart/2005/8/layout/vList4"/>
    <dgm:cxn modelId="{8F6C0D95-DF36-4629-BA79-AFB6E27DB6DD}" type="presParOf" srcId="{8C829A98-5F39-4D81-B2BE-D59ACE24697D}" destId="{E1719270-B9A7-4B26-AB29-3E5899837B67}" srcOrd="0" destOrd="0" presId="urn:microsoft.com/office/officeart/2005/8/layout/vList4"/>
    <dgm:cxn modelId="{21AE85A1-D6A2-48F1-9429-7F2593E2B672}" type="presParOf" srcId="{E1719270-B9A7-4B26-AB29-3E5899837B67}" destId="{2EB2308F-D840-470F-B253-18B37E717359}" srcOrd="0" destOrd="0" presId="urn:microsoft.com/office/officeart/2005/8/layout/vList4"/>
    <dgm:cxn modelId="{2A5D42EE-A5CB-43BB-B98E-36A22845BFD6}" type="presParOf" srcId="{E1719270-B9A7-4B26-AB29-3E5899837B67}" destId="{5E2FE922-77BA-4783-8A09-44E21D9CC153}" srcOrd="1" destOrd="0" presId="urn:microsoft.com/office/officeart/2005/8/layout/vList4"/>
    <dgm:cxn modelId="{BC7DA80D-148D-4E9C-8E6D-64DEC87EB034}" type="presParOf" srcId="{E1719270-B9A7-4B26-AB29-3E5899837B67}" destId="{804A59B6-8C47-4674-99B6-B86B1775101B}" srcOrd="2" destOrd="0" presId="urn:microsoft.com/office/officeart/2005/8/layout/vList4"/>
    <dgm:cxn modelId="{2B0F1F74-1CAD-4854-A1AA-78F5AE41AAEE}" type="presParOf" srcId="{8C829A98-5F39-4D81-B2BE-D59ACE24697D}" destId="{0054B1B9-0940-4780-B0E8-E540342EC580}" srcOrd="1" destOrd="0" presId="urn:microsoft.com/office/officeart/2005/8/layout/vList4"/>
    <dgm:cxn modelId="{AA6E5644-2F1F-456C-BD09-56A685CC0535}" type="presParOf" srcId="{8C829A98-5F39-4D81-B2BE-D59ACE24697D}" destId="{04CBADA5-46DF-49E2-B658-1C04012DBCD2}" srcOrd="2" destOrd="0" presId="urn:microsoft.com/office/officeart/2005/8/layout/vList4"/>
    <dgm:cxn modelId="{0A1011FD-CCB4-4B2B-B715-CBA878C5ADCA}" type="presParOf" srcId="{04CBADA5-46DF-49E2-B658-1C04012DBCD2}" destId="{D3BE2FDB-A2F0-4204-9F1B-450A58AF611B}" srcOrd="0" destOrd="0" presId="urn:microsoft.com/office/officeart/2005/8/layout/vList4"/>
    <dgm:cxn modelId="{825F9CE5-F146-4778-BDA7-7DCEFBCC50EF}" type="presParOf" srcId="{04CBADA5-46DF-49E2-B658-1C04012DBCD2}" destId="{8D90FCA6-667E-4E25-A709-B9E991FE9A4E}" srcOrd="1" destOrd="0" presId="urn:microsoft.com/office/officeart/2005/8/layout/vList4"/>
    <dgm:cxn modelId="{A8809289-0CA2-4D4B-9B1B-315E49FAED4E}" type="presParOf" srcId="{04CBADA5-46DF-49E2-B658-1C04012DBCD2}" destId="{F918DD9D-F39F-4172-849F-2633E53E8349}" srcOrd="2" destOrd="0" presId="urn:microsoft.com/office/officeart/2005/8/layout/vList4"/>
    <dgm:cxn modelId="{5E05A547-A0C4-4CDC-B2CC-60064D828A50}" type="presParOf" srcId="{8C829A98-5F39-4D81-B2BE-D59ACE24697D}" destId="{BD9A4833-4D9C-4AFC-A52A-CF9E66F796DD}" srcOrd="3" destOrd="0" presId="urn:microsoft.com/office/officeart/2005/8/layout/vList4"/>
    <dgm:cxn modelId="{5AD3A3E6-F123-4DFB-B5F0-E2E088FE9C72}" type="presParOf" srcId="{8C829A98-5F39-4D81-B2BE-D59ACE24697D}" destId="{00967E74-9BD5-44A8-A3E2-F057F0775908}" srcOrd="4" destOrd="0" presId="urn:microsoft.com/office/officeart/2005/8/layout/vList4"/>
    <dgm:cxn modelId="{F3593D97-2A37-46EA-B18A-BCB32D76C8AC}" type="presParOf" srcId="{00967E74-9BD5-44A8-A3E2-F057F0775908}" destId="{E56B0C6C-AA22-4EC6-8443-62059FDF729B}" srcOrd="0" destOrd="0" presId="urn:microsoft.com/office/officeart/2005/8/layout/vList4"/>
    <dgm:cxn modelId="{2AEEB67C-12CE-4FF1-BD82-437E16DABE37}" type="presParOf" srcId="{00967E74-9BD5-44A8-A3E2-F057F0775908}" destId="{4868F037-2A6A-447A-8D86-3D09F6AE1039}" srcOrd="1" destOrd="0" presId="urn:microsoft.com/office/officeart/2005/8/layout/vList4"/>
    <dgm:cxn modelId="{ED57E7A6-16A1-47AA-A4AC-9D2BD83B1593}" type="presParOf" srcId="{00967E74-9BD5-44A8-A3E2-F057F0775908}" destId="{D630A0E1-24B6-4CF0-ADA2-3164358B1119}"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D6E84D-DB0E-4BD0-99E8-AC6223E77BF7}">
      <dsp:nvSpPr>
        <dsp:cNvPr id="0" name=""/>
        <dsp:cNvSpPr/>
      </dsp:nvSpPr>
      <dsp:spPr>
        <a:xfrm>
          <a:off x="0" y="0"/>
          <a:ext cx="4407561" cy="4614525"/>
        </a:xfrm>
        <a:prstGeom prst="roundRect">
          <a:avLst>
            <a:gd name="adj" fmla="val 10000"/>
          </a:avLst>
        </a:prstGeom>
        <a:solidFill>
          <a:srgbClr val="ACDCE7">
            <a:alpha val="50000"/>
          </a:srgbClr>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endParaRPr lang="en-GB" sz="1200" b="1" i="0" kern="1200">
            <a:solidFill>
              <a:schemeClr val="accent4">
                <a:lumMod val="50000"/>
              </a:schemeClr>
            </a:solidFill>
            <a:effectLst/>
            <a:latin typeface="Segoe UI" panose="020B0502040204020203" pitchFamily="34" charset="0"/>
            <a:ea typeface="+mn-ea"/>
            <a:cs typeface="Segoe UI" panose="020B0502040204020203" pitchFamily="34" charset="0"/>
          </a:endParaRPr>
        </a:p>
      </dsp:txBody>
      <dsp:txXfrm>
        <a:off x="0" y="1845810"/>
        <a:ext cx="4407561" cy="1845810"/>
      </dsp:txXfrm>
    </dsp:sp>
    <dsp:sp modelId="{4E802AE0-FE15-45C4-9DD5-191BA52705C6}">
      <dsp:nvSpPr>
        <dsp:cNvPr id="0" name=""/>
        <dsp:cNvSpPr/>
      </dsp:nvSpPr>
      <dsp:spPr>
        <a:xfrm>
          <a:off x="1694807" y="113826"/>
          <a:ext cx="974550" cy="921935"/>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9EC9403-A4F4-4259-B68D-13CB068F07A9}">
      <dsp:nvSpPr>
        <dsp:cNvPr id="0" name=""/>
        <dsp:cNvSpPr/>
      </dsp:nvSpPr>
      <dsp:spPr>
        <a:xfrm>
          <a:off x="176302" y="4057782"/>
          <a:ext cx="4054956" cy="488179"/>
        </a:xfrm>
        <a:prstGeom prst="leftRightArrow">
          <a:avLst/>
        </a:prstGeom>
        <a:solidFill>
          <a:schemeClr val="accent1">
            <a:tint val="60000"/>
            <a:hueOff val="0"/>
            <a:satOff val="0"/>
            <a:lumOff val="0"/>
            <a:alpha val="0"/>
          </a:schemeClr>
        </a:solidFill>
        <a:ln w="19050" cap="flat" cmpd="sng" algn="ctr">
          <a:solidFill>
            <a:schemeClr val="lt1">
              <a:hueOff val="0"/>
              <a:satOff val="0"/>
              <a:lumOff val="0"/>
              <a:alpha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5E5145-0949-4C73-A832-86046599377B}">
      <dsp:nvSpPr>
        <dsp:cNvPr id="0" name=""/>
        <dsp:cNvSpPr/>
      </dsp:nvSpPr>
      <dsp:spPr>
        <a:xfrm>
          <a:off x="2540" y="476817"/>
          <a:ext cx="2476500" cy="9906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n-GB" sz="3500" kern="1200"/>
            <a:t>Launched</a:t>
          </a:r>
        </a:p>
      </dsp:txBody>
      <dsp:txXfrm>
        <a:off x="2540" y="476817"/>
        <a:ext cx="2476500" cy="990600"/>
      </dsp:txXfrm>
    </dsp:sp>
    <dsp:sp modelId="{E0763948-1232-4DF3-AF5E-204B40EAECB9}">
      <dsp:nvSpPr>
        <dsp:cNvPr id="0" name=""/>
        <dsp:cNvSpPr/>
      </dsp:nvSpPr>
      <dsp:spPr>
        <a:xfrm>
          <a:off x="2540" y="1467417"/>
          <a:ext cx="2476500" cy="289275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None/>
          </a:pPr>
          <a:r>
            <a:rPr lang="en-GB" sz="2400" b="0" i="0" kern="1200"/>
            <a:t>⭐ </a:t>
          </a:r>
          <a:r>
            <a:rPr lang="en-GB" sz="2000" b="0" i="0" kern="1200"/>
            <a:t>Inspire ranking results</a:t>
          </a:r>
          <a:endParaRPr lang="en-GB" sz="2000" kern="1200"/>
        </a:p>
        <a:p>
          <a:pPr marL="228600" lvl="1" indent="-228600" algn="l" defTabSz="889000">
            <a:lnSpc>
              <a:spcPct val="90000"/>
            </a:lnSpc>
            <a:spcBef>
              <a:spcPct val="0"/>
            </a:spcBef>
            <a:spcAft>
              <a:spcPct val="15000"/>
            </a:spcAft>
            <a:buNone/>
          </a:pPr>
          <a:endParaRPr lang="en-GB" sz="2000" kern="1200"/>
        </a:p>
        <a:p>
          <a:pPr marL="228600" lvl="1" indent="-228600" algn="l" defTabSz="889000">
            <a:lnSpc>
              <a:spcPct val="90000"/>
            </a:lnSpc>
            <a:spcBef>
              <a:spcPct val="0"/>
            </a:spcBef>
            <a:spcAft>
              <a:spcPct val="15000"/>
            </a:spcAft>
            <a:buNone/>
          </a:pPr>
          <a:r>
            <a:rPr lang="en-GB" sz="2000" b="0" i="0" kern="1200"/>
            <a:t>📰 HE newsletter and Teams channel</a:t>
          </a:r>
          <a:endParaRPr lang="en-GB" sz="2000" kern="1200"/>
        </a:p>
      </dsp:txBody>
      <dsp:txXfrm>
        <a:off x="2540" y="1467417"/>
        <a:ext cx="2476500" cy="2892758"/>
      </dsp:txXfrm>
    </dsp:sp>
    <dsp:sp modelId="{BAD997FC-101E-45E7-AD64-DD2043CBFD40}">
      <dsp:nvSpPr>
        <dsp:cNvPr id="0" name=""/>
        <dsp:cNvSpPr/>
      </dsp:nvSpPr>
      <dsp:spPr>
        <a:xfrm>
          <a:off x="2825750" y="476817"/>
          <a:ext cx="2476500" cy="9906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n-GB" sz="3500" kern="1200"/>
            <a:t>Delivered</a:t>
          </a:r>
        </a:p>
      </dsp:txBody>
      <dsp:txXfrm>
        <a:off x="2825750" y="476817"/>
        <a:ext cx="2476500" cy="990600"/>
      </dsp:txXfrm>
    </dsp:sp>
    <dsp:sp modelId="{D984FBF2-3664-41B1-A06F-18248DC787CA}">
      <dsp:nvSpPr>
        <dsp:cNvPr id="0" name=""/>
        <dsp:cNvSpPr/>
      </dsp:nvSpPr>
      <dsp:spPr>
        <a:xfrm>
          <a:off x="2825750" y="1467417"/>
          <a:ext cx="2476500" cy="289275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None/>
          </a:pPr>
          <a:r>
            <a:rPr lang="en-GB" sz="1600" b="0" i="0" kern="1200"/>
            <a:t>👥 </a:t>
          </a:r>
          <a:r>
            <a:rPr lang="en-GB" sz="2000" b="0" i="0" kern="1200"/>
            <a:t>230,000 employees surveyed</a:t>
          </a:r>
          <a:endParaRPr lang="en-GB" sz="2000" b="0" kern="1200"/>
        </a:p>
        <a:p>
          <a:pPr marL="228600" lvl="1" indent="-228600" algn="l" defTabSz="889000">
            <a:lnSpc>
              <a:spcPct val="90000"/>
            </a:lnSpc>
            <a:spcBef>
              <a:spcPct val="0"/>
            </a:spcBef>
            <a:spcAft>
              <a:spcPct val="15000"/>
            </a:spcAft>
            <a:buNone/>
          </a:pPr>
          <a:r>
            <a:rPr lang="en-GB" sz="2000" b="0" i="0" kern="1200"/>
            <a:t>📍8 overseas campuses</a:t>
          </a:r>
          <a:endParaRPr lang="en-GB" sz="2000" kern="1200"/>
        </a:p>
        <a:p>
          <a:pPr marL="228600" lvl="1" indent="-228600" algn="l" defTabSz="889000">
            <a:lnSpc>
              <a:spcPct val="90000"/>
            </a:lnSpc>
            <a:spcBef>
              <a:spcPct val="0"/>
            </a:spcBef>
            <a:spcAft>
              <a:spcPct val="15000"/>
            </a:spcAft>
            <a:buNone/>
          </a:pPr>
          <a:r>
            <a:rPr lang="en-GB" sz="2000" b="0" i="0" kern="1200"/>
            <a:t> 📊 21 executive presentations and 30+ manager workshops</a:t>
          </a:r>
          <a:endParaRPr lang="en-GB" sz="2000" kern="1200"/>
        </a:p>
      </dsp:txBody>
      <dsp:txXfrm>
        <a:off x="2825750" y="1467417"/>
        <a:ext cx="2476500" cy="2892758"/>
      </dsp:txXfrm>
    </dsp:sp>
    <dsp:sp modelId="{7B2A494C-1233-438F-82A1-F992040315CF}">
      <dsp:nvSpPr>
        <dsp:cNvPr id="0" name=""/>
        <dsp:cNvSpPr/>
      </dsp:nvSpPr>
      <dsp:spPr>
        <a:xfrm>
          <a:off x="5651499" y="453270"/>
          <a:ext cx="2476500" cy="9906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n-GB" sz="3500" kern="1200"/>
            <a:t>Enhanced</a:t>
          </a:r>
        </a:p>
      </dsp:txBody>
      <dsp:txXfrm>
        <a:off x="5651499" y="453270"/>
        <a:ext cx="2476500" cy="990600"/>
      </dsp:txXfrm>
    </dsp:sp>
    <dsp:sp modelId="{B16E0B04-3B6A-4A93-9CBE-32BAB9C70FEF}">
      <dsp:nvSpPr>
        <dsp:cNvPr id="0" name=""/>
        <dsp:cNvSpPr/>
      </dsp:nvSpPr>
      <dsp:spPr>
        <a:xfrm>
          <a:off x="5648960" y="1467417"/>
          <a:ext cx="2476500" cy="289275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None/>
          </a:pPr>
          <a:r>
            <a:rPr lang="en-GB" sz="2400" b="0" i="0" kern="1200"/>
            <a:t>📈 </a:t>
          </a:r>
          <a:r>
            <a:rPr lang="en-GB" sz="2000" b="0" i="0" kern="1200"/>
            <a:t>Benchmarking</a:t>
          </a:r>
          <a:endParaRPr lang="en-GB" sz="2000" kern="1200"/>
        </a:p>
        <a:p>
          <a:pPr marL="228600" lvl="1" indent="-228600" algn="l" defTabSz="889000">
            <a:lnSpc>
              <a:spcPct val="90000"/>
            </a:lnSpc>
            <a:spcBef>
              <a:spcPct val="0"/>
            </a:spcBef>
            <a:spcAft>
              <a:spcPct val="15000"/>
            </a:spcAft>
            <a:buNone/>
          </a:pPr>
          <a:endParaRPr lang="en-GB" sz="2000" kern="1200"/>
        </a:p>
        <a:p>
          <a:pPr marL="228600" lvl="1" indent="-228600" algn="l" defTabSz="889000">
            <a:lnSpc>
              <a:spcPct val="90000"/>
            </a:lnSpc>
            <a:spcBef>
              <a:spcPct val="0"/>
            </a:spcBef>
            <a:spcAft>
              <a:spcPct val="15000"/>
            </a:spcAft>
            <a:buNone/>
          </a:pPr>
          <a:r>
            <a:rPr lang="en-GB" sz="2000" b="0" i="0" kern="1200"/>
            <a:t>🔷 Prism AI functionality</a:t>
          </a:r>
          <a:endParaRPr lang="en-GB" sz="2000" kern="1200"/>
        </a:p>
        <a:p>
          <a:pPr marL="228600" lvl="1" indent="-228600" algn="l" defTabSz="889000">
            <a:lnSpc>
              <a:spcPct val="90000"/>
            </a:lnSpc>
            <a:spcBef>
              <a:spcPct val="0"/>
            </a:spcBef>
            <a:spcAft>
              <a:spcPct val="15000"/>
            </a:spcAft>
            <a:buNone/>
          </a:pPr>
          <a:endParaRPr lang="en-GB" sz="2000" kern="1200"/>
        </a:p>
        <a:p>
          <a:pPr marL="228600" lvl="1" indent="-228600" algn="l" defTabSz="889000">
            <a:lnSpc>
              <a:spcPct val="90000"/>
            </a:lnSpc>
            <a:spcBef>
              <a:spcPct val="0"/>
            </a:spcBef>
            <a:spcAft>
              <a:spcPct val="15000"/>
            </a:spcAft>
            <a:buNone/>
          </a:pPr>
          <a:r>
            <a:rPr lang="en-GB" sz="2000" b="0" i="0" kern="1200"/>
            <a:t>✅ Post-survey action tools</a:t>
          </a:r>
          <a:endParaRPr lang="en-GB" sz="2000" kern="1200"/>
        </a:p>
      </dsp:txBody>
      <dsp:txXfrm>
        <a:off x="5648960" y="1467417"/>
        <a:ext cx="2476500" cy="28927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1B5D1-B008-425D-8A00-0A9804BB1354}">
      <dsp:nvSpPr>
        <dsp:cNvPr id="0" name=""/>
        <dsp:cNvSpPr/>
      </dsp:nvSpPr>
      <dsp:spPr>
        <a:xfrm>
          <a:off x="1890954" y="0"/>
          <a:ext cx="4535827" cy="4535827"/>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GB" sz="1000" kern="1200"/>
            <a:t> Solid  &amp; Resilient Relationships</a:t>
          </a:r>
        </a:p>
      </dsp:txBody>
      <dsp:txXfrm>
        <a:off x="3308399" y="226791"/>
        <a:ext cx="1700935" cy="453582"/>
      </dsp:txXfrm>
    </dsp:sp>
    <dsp:sp modelId="{CF1DB189-3B6B-44B4-87CF-27F88667F8F1}">
      <dsp:nvSpPr>
        <dsp:cNvPr id="0" name=""/>
        <dsp:cNvSpPr/>
      </dsp:nvSpPr>
      <dsp:spPr>
        <a:xfrm>
          <a:off x="2231141" y="680374"/>
          <a:ext cx="3855452" cy="3855452"/>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GB" sz="1000" kern="1200"/>
            <a:t>Shared Purpose</a:t>
          </a:r>
        </a:p>
      </dsp:txBody>
      <dsp:txXfrm>
        <a:off x="3327535" y="902062"/>
        <a:ext cx="1662664" cy="443377"/>
      </dsp:txXfrm>
    </dsp:sp>
    <dsp:sp modelId="{BAF4EDA1-A577-4042-9A9E-EE9F0D33C12D}">
      <dsp:nvSpPr>
        <dsp:cNvPr id="0" name=""/>
        <dsp:cNvSpPr/>
      </dsp:nvSpPr>
      <dsp:spPr>
        <a:xfrm>
          <a:off x="2571328" y="1360748"/>
          <a:ext cx="3175078" cy="3175078"/>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GB" sz="1000" kern="1200"/>
            <a:t>Inclusive Leadership</a:t>
          </a:r>
        </a:p>
      </dsp:txBody>
      <dsp:txXfrm>
        <a:off x="3337315" y="1579828"/>
        <a:ext cx="1643103" cy="438160"/>
      </dsp:txXfrm>
    </dsp:sp>
    <dsp:sp modelId="{CE3A2A41-B3BB-44BF-8B57-14ABD3D9CC29}">
      <dsp:nvSpPr>
        <dsp:cNvPr id="0" name=""/>
        <dsp:cNvSpPr/>
      </dsp:nvSpPr>
      <dsp:spPr>
        <a:xfrm>
          <a:off x="2911515" y="2041122"/>
          <a:ext cx="2494704" cy="2494704"/>
        </a:xfrm>
        <a:prstGeom prst="ellipse">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GB" sz="1000" kern="1200"/>
            <a:t>Diverse empowered teams</a:t>
          </a:r>
        </a:p>
      </dsp:txBody>
      <dsp:txXfrm>
        <a:off x="3485297" y="2265645"/>
        <a:ext cx="1347140" cy="449046"/>
      </dsp:txXfrm>
    </dsp:sp>
    <dsp:sp modelId="{9D45C8A0-9460-43FC-9574-9469D5C136EF}">
      <dsp:nvSpPr>
        <dsp:cNvPr id="0" name=""/>
        <dsp:cNvSpPr/>
      </dsp:nvSpPr>
      <dsp:spPr>
        <a:xfrm>
          <a:off x="3251702" y="2721496"/>
          <a:ext cx="1814330" cy="1814330"/>
        </a:xfrm>
        <a:prstGeom prst="ellipse">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GB" sz="1000" kern="1200"/>
            <a:t>Adaptive Culture</a:t>
          </a:r>
        </a:p>
      </dsp:txBody>
      <dsp:txXfrm>
        <a:off x="3517404" y="3175078"/>
        <a:ext cx="1282925" cy="9071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2308F-D840-470F-B253-18B37E717359}">
      <dsp:nvSpPr>
        <dsp:cNvPr id="0" name=""/>
        <dsp:cNvSpPr/>
      </dsp:nvSpPr>
      <dsp:spPr>
        <a:xfrm>
          <a:off x="0" y="0"/>
          <a:ext cx="7041771" cy="1564814"/>
        </a:xfrm>
        <a:prstGeom prst="roundRect">
          <a:avLst>
            <a:gd name="adj" fmla="val 10000"/>
          </a:avLst>
        </a:prstGeom>
        <a:solidFill>
          <a:srgbClr val="00206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solidFill>
                <a:sysClr val="window" lastClr="FFFFFF"/>
              </a:solidFill>
              <a:latin typeface="Calibri" panose="020F0502020204030204"/>
              <a:ea typeface="+mn-ea"/>
              <a:cs typeface="+mn-cs"/>
            </a:rPr>
            <a:t>Leadership &amp; Communication</a:t>
          </a:r>
        </a:p>
        <a:p>
          <a:pPr marL="171450" lvl="1" indent="-171450" algn="l" defTabSz="755650">
            <a:lnSpc>
              <a:spcPct val="90000"/>
            </a:lnSpc>
            <a:spcBef>
              <a:spcPct val="0"/>
            </a:spcBef>
            <a:spcAft>
              <a:spcPct val="15000"/>
            </a:spcAft>
            <a:buChar char="•"/>
          </a:pPr>
          <a:r>
            <a:rPr lang="en-US" sz="1700" kern="1200">
              <a:solidFill>
                <a:sysClr val="window" lastClr="FFFFFF"/>
              </a:solidFill>
              <a:latin typeface="Calibri" panose="020F0502020204030204"/>
              <a:ea typeface="+mn-ea"/>
              <a:cs typeface="+mn-cs"/>
            </a:rPr>
            <a:t>ELT Visibility &amp; 2-way Communication Channels</a:t>
          </a:r>
        </a:p>
        <a:p>
          <a:pPr marL="171450" lvl="1" indent="-171450" algn="l" defTabSz="755650">
            <a:lnSpc>
              <a:spcPct val="90000"/>
            </a:lnSpc>
            <a:spcBef>
              <a:spcPct val="0"/>
            </a:spcBef>
            <a:spcAft>
              <a:spcPct val="15000"/>
            </a:spcAft>
            <a:buChar char="•"/>
          </a:pPr>
          <a:r>
            <a:rPr lang="en-US" sz="1700" kern="1200">
              <a:solidFill>
                <a:sysClr val="window" lastClr="FFFFFF"/>
              </a:solidFill>
              <a:latin typeface="Calibri" panose="020F0502020204030204"/>
              <a:ea typeface="+mn-ea"/>
              <a:cs typeface="+mn-cs"/>
            </a:rPr>
            <a:t>Empowering our teams</a:t>
          </a:r>
        </a:p>
      </dsp:txBody>
      <dsp:txXfrm>
        <a:off x="1610667" y="45832"/>
        <a:ext cx="5385271" cy="1473150"/>
      </dsp:txXfrm>
    </dsp:sp>
    <dsp:sp modelId="{5E2FE922-77BA-4783-8A09-44E21D9CC153}">
      <dsp:nvSpPr>
        <dsp:cNvPr id="0" name=""/>
        <dsp:cNvSpPr/>
      </dsp:nvSpPr>
      <dsp:spPr>
        <a:xfrm>
          <a:off x="156481" y="156481"/>
          <a:ext cx="1408354" cy="1251851"/>
        </a:xfrm>
        <a:prstGeom prst="roundRect">
          <a:avLst>
            <a:gd name="adj" fmla="val 10000"/>
          </a:avLst>
        </a:prstGeom>
        <a:blipFill rotWithShape="1">
          <a:blip xmlns:r="http://schemas.openxmlformats.org/officeDocument/2006/relationships" r:embed="rId1"/>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D3BE2FDB-A2F0-4204-9F1B-450A58AF611B}">
      <dsp:nvSpPr>
        <dsp:cNvPr id="0" name=""/>
        <dsp:cNvSpPr/>
      </dsp:nvSpPr>
      <dsp:spPr>
        <a:xfrm>
          <a:off x="0" y="1721296"/>
          <a:ext cx="7041771" cy="1564814"/>
        </a:xfrm>
        <a:prstGeom prst="roundRect">
          <a:avLst>
            <a:gd name="adj" fmla="val 10000"/>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solidFill>
                <a:sysClr val="window" lastClr="FFFFFF"/>
              </a:solidFill>
              <a:latin typeface="Calibri" panose="020F0502020204030204"/>
              <a:ea typeface="+mn-ea"/>
              <a:cs typeface="+mn-cs"/>
            </a:rPr>
            <a:t>Learning &amp; Development</a:t>
          </a:r>
        </a:p>
        <a:p>
          <a:pPr marL="171450" lvl="1" indent="-171450" algn="l" defTabSz="755650">
            <a:lnSpc>
              <a:spcPct val="90000"/>
            </a:lnSpc>
            <a:spcBef>
              <a:spcPct val="0"/>
            </a:spcBef>
            <a:spcAft>
              <a:spcPct val="15000"/>
            </a:spcAft>
            <a:buChar char="•"/>
          </a:pPr>
          <a:r>
            <a:rPr lang="en-US" sz="1700" kern="1200">
              <a:solidFill>
                <a:sysClr val="window" lastClr="FFFFFF"/>
              </a:solidFill>
              <a:latin typeface="Calibri" panose="020F0502020204030204"/>
              <a:ea typeface="+mn-ea"/>
              <a:cs typeface="+mn-cs"/>
            </a:rPr>
            <a:t>Commitment to Development Plans in </a:t>
          </a:r>
          <a:r>
            <a:rPr lang="en-US" sz="1700" kern="1200" err="1">
              <a:solidFill>
                <a:sysClr val="window" lastClr="FFFFFF"/>
              </a:solidFill>
              <a:latin typeface="Calibri" panose="020F0502020204030204"/>
              <a:ea typeface="+mn-ea"/>
              <a:cs typeface="+mn-cs"/>
            </a:rPr>
            <a:t>Actus</a:t>
          </a:r>
          <a:endParaRPr lang="en-US" sz="1700" kern="1200">
            <a:solidFill>
              <a:sysClr val="window" lastClr="FFFFFF"/>
            </a:solidFill>
            <a:latin typeface="Calibri" panose="020F0502020204030204"/>
            <a:ea typeface="+mn-ea"/>
            <a:cs typeface="+mn-cs"/>
          </a:endParaRPr>
        </a:p>
        <a:p>
          <a:pPr marL="171450" lvl="1" indent="-171450" algn="l" defTabSz="755650">
            <a:lnSpc>
              <a:spcPct val="90000"/>
            </a:lnSpc>
            <a:spcBef>
              <a:spcPct val="0"/>
            </a:spcBef>
            <a:spcAft>
              <a:spcPct val="15000"/>
            </a:spcAft>
            <a:buChar char="•"/>
          </a:pPr>
          <a:r>
            <a:rPr lang="en-US" sz="1700" kern="1200">
              <a:solidFill>
                <a:sysClr val="window" lastClr="FFFFFF"/>
              </a:solidFill>
              <a:latin typeface="Calibri" panose="020F0502020204030204"/>
              <a:ea typeface="+mn-ea"/>
              <a:cs typeface="+mn-cs"/>
            </a:rPr>
            <a:t>Supporting our staff with their career goals</a:t>
          </a:r>
        </a:p>
      </dsp:txBody>
      <dsp:txXfrm>
        <a:off x="1610667" y="1767128"/>
        <a:ext cx="5385271" cy="1473150"/>
      </dsp:txXfrm>
    </dsp:sp>
    <dsp:sp modelId="{8D90FCA6-667E-4E25-A709-B9E991FE9A4E}">
      <dsp:nvSpPr>
        <dsp:cNvPr id="0" name=""/>
        <dsp:cNvSpPr/>
      </dsp:nvSpPr>
      <dsp:spPr>
        <a:xfrm>
          <a:off x="156481" y="1877777"/>
          <a:ext cx="1408354" cy="1251851"/>
        </a:xfrm>
        <a:prstGeom prst="roundRect">
          <a:avLst>
            <a:gd name="adj" fmla="val 10000"/>
          </a:avLst>
        </a:prstGeom>
        <a:blipFill rotWithShape="1">
          <a:blip xmlns:r="http://schemas.openxmlformats.org/officeDocument/2006/relationships" r:embed="rId2"/>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E56B0C6C-AA22-4EC6-8443-62059FDF729B}">
      <dsp:nvSpPr>
        <dsp:cNvPr id="0" name=""/>
        <dsp:cNvSpPr/>
      </dsp:nvSpPr>
      <dsp:spPr>
        <a:xfrm>
          <a:off x="0" y="3442592"/>
          <a:ext cx="7041771" cy="1564814"/>
        </a:xfrm>
        <a:prstGeom prst="roundRect">
          <a:avLst>
            <a:gd name="adj" fmla="val 10000"/>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solidFill>
                <a:sysClr val="window" lastClr="FFFFFF"/>
              </a:solidFill>
              <a:latin typeface="Calibri" panose="020F0502020204030204"/>
              <a:ea typeface="+mn-ea"/>
              <a:cs typeface="+mn-cs"/>
            </a:rPr>
            <a:t>Collaboration &amp; Co-operation</a:t>
          </a:r>
        </a:p>
        <a:p>
          <a:pPr marL="171450" lvl="1" indent="-171450" algn="l" defTabSz="755650">
            <a:lnSpc>
              <a:spcPct val="90000"/>
            </a:lnSpc>
            <a:spcBef>
              <a:spcPct val="0"/>
            </a:spcBef>
            <a:spcAft>
              <a:spcPct val="15000"/>
            </a:spcAft>
            <a:buChar char="•"/>
          </a:pPr>
          <a:r>
            <a:rPr lang="en-US" sz="1700" kern="1200">
              <a:solidFill>
                <a:sysClr val="window" lastClr="FFFFFF"/>
              </a:solidFill>
              <a:latin typeface="Calibri" panose="020F0502020204030204"/>
              <a:ea typeface="+mn-ea"/>
              <a:cs typeface="+mn-cs"/>
            </a:rPr>
            <a:t>ELT role modelling C&amp;C across the university</a:t>
          </a:r>
        </a:p>
        <a:p>
          <a:pPr marL="171450" lvl="1" indent="-171450" algn="l" defTabSz="755650">
            <a:lnSpc>
              <a:spcPct val="90000"/>
            </a:lnSpc>
            <a:spcBef>
              <a:spcPct val="0"/>
            </a:spcBef>
            <a:spcAft>
              <a:spcPct val="15000"/>
            </a:spcAft>
            <a:buChar char="•"/>
          </a:pPr>
          <a:r>
            <a:rPr lang="en-US" sz="1700" kern="1200">
              <a:solidFill>
                <a:sysClr val="window" lastClr="FFFFFF"/>
              </a:solidFill>
              <a:latin typeface="Calibri" panose="020F0502020204030204"/>
              <a:ea typeface="+mn-ea"/>
              <a:cs typeface="+mn-cs"/>
            </a:rPr>
            <a:t>Cross functional teams tackling thematic challenges e.g. academic admin burden, Dept. feedback, Helpdesks etc.</a:t>
          </a:r>
        </a:p>
      </dsp:txBody>
      <dsp:txXfrm>
        <a:off x="1610667" y="3488424"/>
        <a:ext cx="5385271" cy="1473150"/>
      </dsp:txXfrm>
    </dsp:sp>
    <dsp:sp modelId="{4868F037-2A6A-447A-8D86-3D09F6AE1039}">
      <dsp:nvSpPr>
        <dsp:cNvPr id="0" name=""/>
        <dsp:cNvSpPr/>
      </dsp:nvSpPr>
      <dsp:spPr>
        <a:xfrm>
          <a:off x="156481" y="3599073"/>
          <a:ext cx="1408354" cy="1251851"/>
        </a:xfrm>
        <a:prstGeom prst="roundRect">
          <a:avLst>
            <a:gd name="adj" fmla="val 10000"/>
          </a:avLst>
        </a:prstGeom>
        <a:blipFill rotWithShape="1">
          <a:blip xmlns:r="http://schemas.openxmlformats.org/officeDocument/2006/relationships" r:embed="rId3"/>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0.17293</cdr:x>
      <cdr:y>0.55978</cdr:y>
    </cdr:from>
    <cdr:to>
      <cdr:x>0.41813</cdr:x>
      <cdr:y>0.68995</cdr:y>
    </cdr:to>
    <cdr:sp macro="" textlink="">
      <cdr:nvSpPr>
        <cdr:cNvPr id="3" name="TextBox 8">
          <a:extLst xmlns:a="http://schemas.openxmlformats.org/drawingml/2006/main">
            <a:ext uri="{FF2B5EF4-FFF2-40B4-BE49-F238E27FC236}">
              <a16:creationId xmlns:a16="http://schemas.microsoft.com/office/drawing/2014/main" id="{ABC47FB3-FE24-34A2-6E94-45B9C8E7FDAF}"/>
            </a:ext>
          </a:extLst>
        </cdr:cNvPr>
        <cdr:cNvSpPr txBox="1"/>
      </cdr:nvSpPr>
      <cdr:spPr>
        <a:xfrm xmlns:a="http://schemas.openxmlformats.org/drawingml/2006/main">
          <a:off x="831501" y="2235117"/>
          <a:ext cx="1178993" cy="519748"/>
        </a:xfrm>
        <a:prstGeom xmlns:a="http://schemas.openxmlformats.org/drawingml/2006/main" prst="rect">
          <a:avLst/>
        </a:prstGeom>
        <a:noFill xmlns:a="http://schemas.openxmlformats.org/drawingml/2006/main"/>
      </cdr:spPr>
      <cdr:txBody>
        <a:bodyPr xmlns:a="http://schemas.openxmlformats.org/drawingml/2006/main" wrap="square" lIns="0" tIns="0" rIns="0" bIns="0" rtlCol="0">
          <a:no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l"/>
          <a:r>
            <a:rPr lang="en-GB" sz="2000" dirty="0">
              <a:solidFill>
                <a:srgbClr val="111D42"/>
              </a:solidFill>
            </a:rPr>
            <a:t>60%</a:t>
          </a:r>
        </a:p>
      </cdr:txBody>
    </cdr:sp>
  </cdr:relSizeAnchor>
  <cdr:relSizeAnchor xmlns:cdr="http://schemas.openxmlformats.org/drawingml/2006/chartDrawing">
    <cdr:from>
      <cdr:x>0.69934</cdr:x>
      <cdr:y>0.21195</cdr:y>
    </cdr:from>
    <cdr:to>
      <cdr:x>0.94453</cdr:x>
      <cdr:y>0.34211</cdr:y>
    </cdr:to>
    <cdr:sp macro="" textlink="">
      <cdr:nvSpPr>
        <cdr:cNvPr id="4" name="TextBox 11">
          <a:extLst xmlns:a="http://schemas.openxmlformats.org/drawingml/2006/main">
            <a:ext uri="{FF2B5EF4-FFF2-40B4-BE49-F238E27FC236}">
              <a16:creationId xmlns:a16="http://schemas.microsoft.com/office/drawing/2014/main" id="{B2DBD581-253E-3170-7564-EB49034A68BD}"/>
            </a:ext>
          </a:extLst>
        </cdr:cNvPr>
        <cdr:cNvSpPr txBox="1"/>
      </cdr:nvSpPr>
      <cdr:spPr>
        <a:xfrm xmlns:a="http://schemas.openxmlformats.org/drawingml/2006/main">
          <a:off x="3362632" y="846291"/>
          <a:ext cx="1178946" cy="519709"/>
        </a:xfrm>
        <a:prstGeom xmlns:a="http://schemas.openxmlformats.org/drawingml/2006/main" prst="rect">
          <a:avLst/>
        </a:prstGeom>
        <a:noFill xmlns:a="http://schemas.openxmlformats.org/drawingml/2006/main"/>
      </cdr:spPr>
      <cdr:txBody>
        <a:bodyPr xmlns:a="http://schemas.openxmlformats.org/drawingml/2006/main" wrap="square" lIns="0" tIns="0" rIns="0" bIns="0" rtlCol="0">
          <a:no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l"/>
          <a:r>
            <a:rPr lang="en-GB" sz="2000" dirty="0">
              <a:solidFill>
                <a:srgbClr val="111D42"/>
              </a:solidFill>
            </a:rPr>
            <a:t>30%</a:t>
          </a:r>
        </a:p>
      </cdr:txBody>
    </cdr:sp>
  </cdr:relSizeAnchor>
  <cdr:relSizeAnchor xmlns:cdr="http://schemas.openxmlformats.org/drawingml/2006/chartDrawing">
    <cdr:from>
      <cdr:x>0.75481</cdr:x>
      <cdr:y>0.52769</cdr:y>
    </cdr:from>
    <cdr:to>
      <cdr:x>1</cdr:x>
      <cdr:y>0.65785</cdr:y>
    </cdr:to>
    <cdr:sp macro="" textlink="">
      <cdr:nvSpPr>
        <cdr:cNvPr id="5" name="TextBox 12">
          <a:extLst xmlns:a="http://schemas.openxmlformats.org/drawingml/2006/main">
            <a:ext uri="{FF2B5EF4-FFF2-40B4-BE49-F238E27FC236}">
              <a16:creationId xmlns:a16="http://schemas.microsoft.com/office/drawing/2014/main" id="{EC01B861-DD32-AC0B-2C47-7E63D9695147}"/>
            </a:ext>
          </a:extLst>
        </cdr:cNvPr>
        <cdr:cNvSpPr txBox="1"/>
      </cdr:nvSpPr>
      <cdr:spPr>
        <a:xfrm xmlns:a="http://schemas.openxmlformats.org/drawingml/2006/main">
          <a:off x="4942158" y="2507909"/>
          <a:ext cx="1605394" cy="618601"/>
        </a:xfrm>
        <a:prstGeom xmlns:a="http://schemas.openxmlformats.org/drawingml/2006/main" prst="rect">
          <a:avLst/>
        </a:prstGeom>
        <a:noFill xmlns:a="http://schemas.openxmlformats.org/drawingml/2006/main"/>
      </cdr:spPr>
      <cdr:txBody>
        <a:bodyPr xmlns:a="http://schemas.openxmlformats.org/drawingml/2006/main" wrap="square" lIns="0" tIns="0" rIns="0" bIns="0" rtlCol="0">
          <a:no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l"/>
          <a:r>
            <a:rPr lang="en-GB" sz="2000" dirty="0">
              <a:solidFill>
                <a:srgbClr val="111D42"/>
              </a:solidFill>
            </a:rPr>
            <a:t>10%</a:t>
          </a:r>
        </a:p>
        <a:p xmlns:a="http://schemas.openxmlformats.org/drawingml/2006/main">
          <a:pPr algn="l"/>
          <a:r>
            <a:rPr lang="en-GB" sz="1400" dirty="0">
              <a:solidFill>
                <a:srgbClr val="111D42"/>
              </a:solidFill>
            </a:rPr>
            <a:t>Responding</a:t>
          </a:r>
        </a:p>
      </cdr:txBody>
    </cdr:sp>
  </cdr:relSizeAnchor>
  <cdr:relSizeAnchor xmlns:cdr="http://schemas.openxmlformats.org/drawingml/2006/chartDrawing">
    <cdr:from>
      <cdr:x>0.16725</cdr:x>
      <cdr:y>0.64301</cdr:y>
    </cdr:from>
    <cdr:to>
      <cdr:x>0.46689</cdr:x>
      <cdr:y>0.72371</cdr:y>
    </cdr:to>
    <cdr:sp macro="" textlink="">
      <cdr:nvSpPr>
        <cdr:cNvPr id="6" name="TextBox 17">
          <a:extLst xmlns:a="http://schemas.openxmlformats.org/drawingml/2006/main">
            <a:ext uri="{FF2B5EF4-FFF2-40B4-BE49-F238E27FC236}">
              <a16:creationId xmlns:a16="http://schemas.microsoft.com/office/drawing/2014/main" id="{075C7641-2E94-F6F5-50D4-CC949DE2C466}"/>
            </a:ext>
          </a:extLst>
        </cdr:cNvPr>
        <cdr:cNvSpPr txBox="1"/>
      </cdr:nvSpPr>
      <cdr:spPr>
        <a:xfrm xmlns:a="http://schemas.openxmlformats.org/drawingml/2006/main">
          <a:off x="804211" y="2567434"/>
          <a:ext cx="1440710" cy="322222"/>
        </a:xfrm>
        <a:prstGeom xmlns:a="http://schemas.openxmlformats.org/drawingml/2006/main" prst="rect">
          <a:avLst/>
        </a:prstGeom>
        <a:noFill xmlns:a="http://schemas.openxmlformats.org/drawingml/2006/main"/>
      </cdr:spPr>
      <cdr:txBody>
        <a:bodyPr xmlns:a="http://schemas.openxmlformats.org/drawingml/2006/main" wrap="square" lIns="0" tIns="0" rIns="0" bIns="0" rtlCol="0">
          <a:no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l"/>
          <a:r>
            <a:rPr lang="en-GB" sz="1400" dirty="0">
              <a:solidFill>
                <a:srgbClr val="111D42"/>
              </a:solidFill>
            </a:rPr>
            <a:t>Listening</a:t>
          </a:r>
        </a:p>
      </cdr:txBody>
    </cdr:sp>
  </cdr:relSizeAnchor>
  <cdr:relSizeAnchor xmlns:cdr="http://schemas.openxmlformats.org/drawingml/2006/chartDrawing">
    <cdr:from>
      <cdr:x>0.70037</cdr:x>
      <cdr:y>0.28605</cdr:y>
    </cdr:from>
    <cdr:to>
      <cdr:x>1</cdr:x>
      <cdr:y>0.36674</cdr:y>
    </cdr:to>
    <cdr:sp macro="" textlink="">
      <cdr:nvSpPr>
        <cdr:cNvPr id="7" name="TextBox 21">
          <a:extLst xmlns:a="http://schemas.openxmlformats.org/drawingml/2006/main">
            <a:ext uri="{FF2B5EF4-FFF2-40B4-BE49-F238E27FC236}">
              <a16:creationId xmlns:a16="http://schemas.microsoft.com/office/drawing/2014/main" id="{2F492135-7359-6A73-A19B-E783A9998E86}"/>
            </a:ext>
          </a:extLst>
        </cdr:cNvPr>
        <cdr:cNvSpPr txBox="1"/>
      </cdr:nvSpPr>
      <cdr:spPr>
        <a:xfrm xmlns:a="http://schemas.openxmlformats.org/drawingml/2006/main">
          <a:off x="3367586" y="1142142"/>
          <a:ext cx="1440709" cy="322182"/>
        </a:xfrm>
        <a:prstGeom xmlns:a="http://schemas.openxmlformats.org/drawingml/2006/main" prst="rect">
          <a:avLst/>
        </a:prstGeom>
        <a:noFill xmlns:a="http://schemas.openxmlformats.org/drawingml/2006/main"/>
      </cdr:spPr>
      <cdr:txBody>
        <a:bodyPr xmlns:a="http://schemas.openxmlformats.org/drawingml/2006/main" wrap="square" lIns="0" tIns="0" rIns="0" bIns="0" rtlCol="0">
          <a:no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l"/>
          <a:r>
            <a:rPr lang="en-GB" sz="1400" dirty="0">
              <a:solidFill>
                <a:srgbClr val="111D42"/>
              </a:solidFill>
            </a:rPr>
            <a:t>Analysing</a:t>
          </a:r>
        </a:p>
      </cdr:txBody>
    </cdr:sp>
  </cdr:relSizeAnchor>
  <cdr:relSizeAnchor xmlns:cdr="http://schemas.openxmlformats.org/drawingml/2006/chartDrawing">
    <cdr:from>
      <cdr:x>0.52363</cdr:x>
      <cdr:y>0.84295</cdr:y>
    </cdr:from>
    <cdr:to>
      <cdr:x>0.75845</cdr:x>
      <cdr:y>0.90771</cdr:y>
    </cdr:to>
    <cdr:sp macro="" textlink="">
      <cdr:nvSpPr>
        <cdr:cNvPr id="2" name="TextBox 6">
          <a:extLst xmlns:a="http://schemas.openxmlformats.org/drawingml/2006/main">
            <a:ext uri="{FF2B5EF4-FFF2-40B4-BE49-F238E27FC236}">
              <a16:creationId xmlns:a16="http://schemas.microsoft.com/office/drawing/2014/main" id="{6F85E4BF-87BF-23D0-2303-877F6FB442FB}"/>
            </a:ext>
          </a:extLst>
        </cdr:cNvPr>
        <cdr:cNvSpPr txBox="1"/>
      </cdr:nvSpPr>
      <cdr:spPr>
        <a:xfrm xmlns:a="http://schemas.openxmlformats.org/drawingml/2006/main">
          <a:off x="3428473" y="4006206"/>
          <a:ext cx="1537513" cy="307777"/>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l"/>
          <a:endParaRPr lang="en-GB" sz="1400" dirty="0">
            <a:solidFill>
              <a:srgbClr val="111D42"/>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0.37401</cdr:x>
      <cdr:y>0.30365</cdr:y>
    </cdr:from>
    <cdr:to>
      <cdr:x>0.64387</cdr:x>
      <cdr:y>0.61532</cdr:y>
    </cdr:to>
    <cdr:sp macro="" textlink="">
      <cdr:nvSpPr>
        <cdr:cNvPr id="2" name="TextBox 1">
          <a:extLst xmlns:a="http://schemas.openxmlformats.org/drawingml/2006/main">
            <a:ext uri="{FF2B5EF4-FFF2-40B4-BE49-F238E27FC236}">
              <a16:creationId xmlns:a16="http://schemas.microsoft.com/office/drawing/2014/main" id="{971D6DD2-D943-42CA-4B4A-D650928B090D}"/>
            </a:ext>
          </a:extLst>
        </cdr:cNvPr>
        <cdr:cNvSpPr txBox="1"/>
      </cdr:nvSpPr>
      <cdr:spPr>
        <a:xfrm xmlns:a="http://schemas.openxmlformats.org/drawingml/2006/main">
          <a:off x="1748227" y="876719"/>
          <a:ext cx="1261394" cy="89988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4400" b="1" kern="1200" dirty="0">
              <a:solidFill>
                <a:schemeClr val="bg2">
                  <a:lumMod val="50000"/>
                </a:schemeClr>
              </a:solidFill>
            </a:rPr>
            <a:t>77%</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21C161-868C-44EB-A823-875F0ACADC05}" type="datetimeFigureOut">
              <a:rPr lang="en-GB" smtClean="0"/>
              <a:t>14/01/2026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95CE0F-F217-4BE1-A1E2-F14F790480D7}" type="slidenum">
              <a:rPr lang="en-GB" smtClean="0"/>
              <a:t>‹#›</a:t>
            </a:fld>
            <a:endParaRPr lang="en-GB"/>
          </a:p>
        </p:txBody>
      </p:sp>
    </p:spTree>
    <p:extLst>
      <p:ext uri="{BB962C8B-B14F-4D97-AF65-F5344CB8AC3E}">
        <p14:creationId xmlns:p14="http://schemas.microsoft.com/office/powerpoint/2010/main" val="2542609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Housekeeping – fire exits, toilets etc</a:t>
            </a:r>
            <a:endParaRPr lang="en-US"/>
          </a:p>
        </p:txBody>
      </p:sp>
      <p:sp>
        <p:nvSpPr>
          <p:cNvPr id="4" name="Slide Number Placeholder 3"/>
          <p:cNvSpPr>
            <a:spLocks noGrp="1"/>
          </p:cNvSpPr>
          <p:nvPr>
            <p:ph type="sldNum" sz="quarter" idx="5"/>
          </p:nvPr>
        </p:nvSpPr>
        <p:spPr/>
        <p:txBody>
          <a:bodyPr/>
          <a:lstStyle/>
          <a:p>
            <a:fld id="{AC95CE0F-F217-4BE1-A1E2-F14F790480D7}" type="slidenum">
              <a:rPr lang="en-GB" smtClean="0"/>
              <a:t>1</a:t>
            </a:fld>
            <a:endParaRPr lang="en-GB"/>
          </a:p>
        </p:txBody>
      </p:sp>
    </p:spTree>
    <p:extLst>
      <p:ext uri="{BB962C8B-B14F-4D97-AF65-F5344CB8AC3E}">
        <p14:creationId xmlns:p14="http://schemas.microsoft.com/office/powerpoint/2010/main" val="3151637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79BD8-8476-72EB-1E04-674FBA0DE6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1D92B2-4D30-94C6-727E-34BDBFBD1F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26B727-0082-0941-8690-CEF6285D1CE4}"/>
              </a:ext>
            </a:extLst>
          </p:cNvPr>
          <p:cNvSpPr>
            <a:spLocks noGrp="1"/>
          </p:cNvSpPr>
          <p:nvPr>
            <p:ph type="body" idx="1"/>
          </p:nvPr>
        </p:nvSpPr>
        <p:spPr/>
        <p:txBody>
          <a:bodyPr/>
          <a:lstStyle/>
          <a:p>
            <a:pPr fontAlgn="base"/>
            <a:endParaRPr lang="en-GB" b="1"/>
          </a:p>
        </p:txBody>
      </p:sp>
      <p:sp>
        <p:nvSpPr>
          <p:cNvPr id="4" name="Slide Number Placeholder 3">
            <a:extLst>
              <a:ext uri="{FF2B5EF4-FFF2-40B4-BE49-F238E27FC236}">
                <a16:creationId xmlns:a16="http://schemas.microsoft.com/office/drawing/2014/main" id="{46BEF834-4E84-BD36-13DF-047894CD1858}"/>
              </a:ext>
            </a:extLst>
          </p:cNvPr>
          <p:cNvSpPr>
            <a:spLocks noGrp="1"/>
          </p:cNvSpPr>
          <p:nvPr>
            <p:ph type="sldNum" sz="quarter" idx="5"/>
          </p:nvPr>
        </p:nvSpPr>
        <p:spPr/>
        <p:txBody>
          <a:bodyPr/>
          <a:lstStyle/>
          <a:p>
            <a:fld id="{AC95CE0F-F217-4BE1-A1E2-F14F790480D7}" type="slidenum">
              <a:rPr lang="en-GB" smtClean="0"/>
              <a:t>2</a:t>
            </a:fld>
            <a:endParaRPr lang="en-GB"/>
          </a:p>
        </p:txBody>
      </p:sp>
    </p:spTree>
    <p:extLst>
      <p:ext uri="{BB962C8B-B14F-4D97-AF65-F5344CB8AC3E}">
        <p14:creationId xmlns:p14="http://schemas.microsoft.com/office/powerpoint/2010/main" val="4282269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Laurie</a:t>
            </a:r>
          </a:p>
        </p:txBody>
      </p:sp>
      <p:sp>
        <p:nvSpPr>
          <p:cNvPr id="4" name="Slide Number Placeholder 3"/>
          <p:cNvSpPr>
            <a:spLocks noGrp="1"/>
          </p:cNvSpPr>
          <p:nvPr>
            <p:ph type="sldNum" sz="quarter" idx="5"/>
          </p:nvPr>
        </p:nvSpPr>
        <p:spPr/>
        <p:txBody>
          <a:bodyPr/>
          <a:lstStyle/>
          <a:p>
            <a:fld id="{AC95CE0F-F217-4BE1-A1E2-F14F790480D7}" type="slidenum">
              <a:rPr lang="en-GB" smtClean="0"/>
              <a:t>3</a:t>
            </a:fld>
            <a:endParaRPr lang="en-GB"/>
          </a:p>
        </p:txBody>
      </p:sp>
    </p:spTree>
    <p:extLst>
      <p:ext uri="{BB962C8B-B14F-4D97-AF65-F5344CB8AC3E}">
        <p14:creationId xmlns:p14="http://schemas.microsoft.com/office/powerpoint/2010/main" val="3294503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11898-6A6B-F795-AA91-A271347480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4A37D1-8C55-0404-9884-CEF10E9EFB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29C88A-5891-B884-6DDC-B615B52618F8}"/>
              </a:ext>
            </a:extLst>
          </p:cNvPr>
          <p:cNvSpPr>
            <a:spLocks noGrp="1"/>
          </p:cNvSpPr>
          <p:nvPr>
            <p:ph type="body" idx="1"/>
          </p:nvPr>
        </p:nvSpPr>
        <p:spPr/>
        <p:txBody>
          <a:bodyPr/>
          <a:lstStyle/>
          <a:p>
            <a:r>
              <a:rPr lang="en-GB"/>
              <a:t>Claire + Mark W?</a:t>
            </a:r>
          </a:p>
        </p:txBody>
      </p:sp>
      <p:sp>
        <p:nvSpPr>
          <p:cNvPr id="4" name="Slide Number Placeholder 3">
            <a:extLst>
              <a:ext uri="{FF2B5EF4-FFF2-40B4-BE49-F238E27FC236}">
                <a16:creationId xmlns:a16="http://schemas.microsoft.com/office/drawing/2014/main" id="{80FBFAF3-3419-969C-E9D2-E6156217FE48}"/>
              </a:ext>
            </a:extLst>
          </p:cNvPr>
          <p:cNvSpPr>
            <a:spLocks noGrp="1"/>
          </p:cNvSpPr>
          <p:nvPr>
            <p:ph type="sldNum" sz="quarter" idx="5"/>
          </p:nvPr>
        </p:nvSpPr>
        <p:spPr/>
        <p:txBody>
          <a:bodyPr/>
          <a:lstStyle/>
          <a:p>
            <a:fld id="{AC95CE0F-F217-4BE1-A1E2-F14F790480D7}" type="slidenum">
              <a:rPr lang="en-GB" smtClean="0"/>
              <a:t>4</a:t>
            </a:fld>
            <a:endParaRPr lang="en-GB"/>
          </a:p>
        </p:txBody>
      </p:sp>
    </p:spTree>
    <p:extLst>
      <p:ext uri="{BB962C8B-B14F-4D97-AF65-F5344CB8AC3E}">
        <p14:creationId xmlns:p14="http://schemas.microsoft.com/office/powerpoint/2010/main" val="1840718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2E62D-98CD-5692-6772-A1559C1E5D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57C644-5582-0C62-086F-94525B91DC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6F2CFE-8504-AE87-C854-54967BB2663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07888D8-41E8-738F-DC16-BEA666B93DF0}"/>
              </a:ext>
            </a:extLst>
          </p:cNvPr>
          <p:cNvSpPr>
            <a:spLocks noGrp="1"/>
          </p:cNvSpPr>
          <p:nvPr>
            <p:ph type="sldNum" sz="quarter" idx="5"/>
          </p:nvPr>
        </p:nvSpPr>
        <p:spPr/>
        <p:txBody>
          <a:bodyPr/>
          <a:lstStyle/>
          <a:p>
            <a:pPr marL="0" marR="0" lvl="0" indent="0" algn="r" defTabSz="914354" rtl="0" eaLnBrk="1" fontAlgn="auto" latinLnBrk="0" hangingPunct="1">
              <a:lnSpc>
                <a:spcPct val="100000"/>
              </a:lnSpc>
              <a:spcBef>
                <a:spcPts val="0"/>
              </a:spcBef>
              <a:spcAft>
                <a:spcPts val="0"/>
              </a:spcAft>
              <a:buClrTx/>
              <a:buSzTx/>
              <a:buFontTx/>
              <a:buNone/>
              <a:tabLst/>
              <a:defRPr/>
            </a:pPr>
            <a:fld id="{E85DFB43-5DEE-46D9-8D96-FAD2C1CF41D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54"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1976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CCD14-9D76-44CB-EAA6-64B70733E4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18DB95-10EA-E363-AC9C-3F7D70EC72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F3975A-8D5D-AF14-5212-4C205FF88C7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F15698B-4A9E-5CEA-37B4-4449BD368508}"/>
              </a:ext>
            </a:extLst>
          </p:cNvPr>
          <p:cNvSpPr>
            <a:spLocks noGrp="1"/>
          </p:cNvSpPr>
          <p:nvPr>
            <p:ph type="sldNum" sz="quarter" idx="5"/>
          </p:nvPr>
        </p:nvSpPr>
        <p:spPr/>
        <p:txBody>
          <a:bodyPr/>
          <a:lstStyle/>
          <a:p>
            <a:pPr marL="0" marR="0" lvl="0" indent="0" algn="r" defTabSz="939363" rtl="0" eaLnBrk="1" fontAlgn="auto" latinLnBrk="0" hangingPunct="1">
              <a:lnSpc>
                <a:spcPct val="100000"/>
              </a:lnSpc>
              <a:spcBef>
                <a:spcPts val="0"/>
              </a:spcBef>
              <a:spcAft>
                <a:spcPts val="0"/>
              </a:spcAft>
              <a:buClrTx/>
              <a:buSzTx/>
              <a:buFontTx/>
              <a:buNone/>
              <a:tabLst/>
              <a:defRPr/>
            </a:pPr>
            <a:fld id="{E85DFB43-5DEE-46D9-8D96-FAD2C1CF41D0}" type="slidenum">
              <a:rPr kumimoji="0" lang="en-GB"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39363"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94324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B544B-B662-EF24-B6DE-267BD5D14F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3E88F-31B1-A688-32A6-5350FB963F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8D739A-77C1-8B3E-5E7D-822ABEAE87D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5A8ED93-BD7C-70B5-9BCE-F29490E552A1}"/>
              </a:ext>
            </a:extLst>
          </p:cNvPr>
          <p:cNvSpPr>
            <a:spLocks noGrp="1"/>
          </p:cNvSpPr>
          <p:nvPr>
            <p:ph type="sldNum" sz="quarter" idx="5"/>
          </p:nvPr>
        </p:nvSpPr>
        <p:spPr/>
        <p:txBody>
          <a:bodyPr/>
          <a:lstStyle/>
          <a:p>
            <a:pPr marL="0" marR="0" lvl="0" indent="0" algn="r" defTabSz="914354" rtl="0" eaLnBrk="1" fontAlgn="auto" latinLnBrk="0" hangingPunct="1">
              <a:lnSpc>
                <a:spcPct val="100000"/>
              </a:lnSpc>
              <a:spcBef>
                <a:spcPts val="0"/>
              </a:spcBef>
              <a:spcAft>
                <a:spcPts val="0"/>
              </a:spcAft>
              <a:buClrTx/>
              <a:buSzTx/>
              <a:buFontTx/>
              <a:buNone/>
              <a:tabLst/>
              <a:defRPr/>
            </a:pPr>
            <a:fld id="{E85DFB43-5DEE-46D9-8D96-FAD2C1CF41D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54"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718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ADBA4-7F1E-5888-EECF-ABCF18604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ECCAF0-011A-4D80-077E-32B8AA939A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63A3D9-90B4-EE8A-6A80-1B3988F3049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F0CEEA0-01BE-6C7D-F438-0D00CE608BC7}"/>
              </a:ext>
            </a:extLst>
          </p:cNvPr>
          <p:cNvSpPr>
            <a:spLocks noGrp="1"/>
          </p:cNvSpPr>
          <p:nvPr>
            <p:ph type="sldNum" sz="quarter" idx="5"/>
          </p:nvPr>
        </p:nvSpPr>
        <p:spPr/>
        <p:txBody>
          <a:bodyPr/>
          <a:lstStyle/>
          <a:p>
            <a:pPr marL="0" marR="0" lvl="0" indent="0" algn="r" defTabSz="990752" rtl="0" eaLnBrk="1" fontAlgn="auto" latinLnBrk="0" hangingPunct="1">
              <a:lnSpc>
                <a:spcPct val="100000"/>
              </a:lnSpc>
              <a:spcBef>
                <a:spcPts val="0"/>
              </a:spcBef>
              <a:spcAft>
                <a:spcPts val="0"/>
              </a:spcAft>
              <a:buClrTx/>
              <a:buSzTx/>
              <a:buFontTx/>
              <a:buNone/>
              <a:tabLst/>
              <a:defRPr/>
            </a:pPr>
            <a:fld id="{E85DFB43-5DEE-46D9-8D96-FAD2C1CF41D0}" type="slidenum">
              <a:rPr kumimoji="0" lang="en-GB"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90752"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42686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DECE3-AA6B-73FD-6597-655F4377AC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88AB34-C77C-81F7-B333-779A8DE850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6BEEC5-9E31-940A-4787-4127433FA63F}"/>
              </a:ext>
            </a:extLst>
          </p:cNvPr>
          <p:cNvSpPr>
            <a:spLocks noGrp="1"/>
          </p:cNvSpPr>
          <p:nvPr>
            <p:ph type="body" idx="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200" b="1">
                <a:solidFill>
                  <a:srgbClr val="2C3E50"/>
                </a:solidFill>
                <a:latin typeface="Segoe UI" panose="020B0502040204020203" pitchFamily="34" charset="0"/>
              </a:rPr>
              <a:t>Our external benchmarking – HE Inspire, HE International, HE &lt;1,000 staff</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200" b="1">
              <a:solidFill>
                <a:srgbClr val="2C3E50"/>
              </a:solidFill>
              <a:latin typeface="Segoe UI" panose="020B0502040204020203"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1200" b="1">
                <a:solidFill>
                  <a:srgbClr val="2C3E50"/>
                </a:solidFill>
                <a:latin typeface="Segoe UI" panose="020B0502040204020203" pitchFamily="34" charset="0"/>
              </a:rPr>
              <a:t>Prism (Generative AI functionality) on the platform </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200" b="1">
              <a:solidFill>
                <a:srgbClr val="2C3E50"/>
              </a:solidFill>
              <a:latin typeface="Segoe UI" panose="020B0502040204020203"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1200" b="1">
                <a:solidFill>
                  <a:srgbClr val="2C3E50"/>
                </a:solidFill>
                <a:latin typeface="Segoe UI" panose="020B0502040204020203" pitchFamily="34" charset="0"/>
              </a:rPr>
              <a:t>The post survey activities working on key areas – 360s, Coaching, workshops, supporting in house leadership programmes</a:t>
            </a:r>
            <a:endParaRPr lang="en-GB"/>
          </a:p>
        </p:txBody>
      </p:sp>
      <p:sp>
        <p:nvSpPr>
          <p:cNvPr id="4" name="Slide Number Placeholder 3">
            <a:extLst>
              <a:ext uri="{FF2B5EF4-FFF2-40B4-BE49-F238E27FC236}">
                <a16:creationId xmlns:a16="http://schemas.microsoft.com/office/drawing/2014/main" id="{A76FDBBE-9363-E63E-9C07-FFF6562B70CB}"/>
              </a:ext>
            </a:extLst>
          </p:cNvPr>
          <p:cNvSpPr>
            <a:spLocks noGrp="1"/>
          </p:cNvSpPr>
          <p:nvPr>
            <p:ph type="sldNum" sz="quarter" idx="5"/>
          </p:nvPr>
        </p:nvSpPr>
        <p:spPr/>
        <p:txBody>
          <a:bodyPr/>
          <a:lstStyle/>
          <a:p>
            <a:fld id="{AC95CE0F-F217-4BE1-A1E2-F14F790480D7}" type="slidenum">
              <a:rPr lang="en-GB" smtClean="0"/>
              <a:t>9</a:t>
            </a:fld>
            <a:endParaRPr lang="en-GB"/>
          </a:p>
        </p:txBody>
      </p:sp>
    </p:spTree>
    <p:extLst>
      <p:ext uri="{BB962C8B-B14F-4D97-AF65-F5344CB8AC3E}">
        <p14:creationId xmlns:p14="http://schemas.microsoft.com/office/powerpoint/2010/main" val="2570362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C3B3F-0B3F-4DE8-6B13-22F561618D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66207B-73C7-488E-DE59-6DD64241D4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9353D6-E764-124E-AFE8-6287B087FBED}"/>
              </a:ext>
            </a:extLst>
          </p:cNvPr>
          <p:cNvSpPr>
            <a:spLocks noGrp="1"/>
          </p:cNvSpPr>
          <p:nvPr>
            <p:ph type="body" idx="1"/>
          </p:nvPr>
        </p:nvSpPr>
        <p:spPr/>
        <p:txBody>
          <a:bodyPr/>
          <a:lstStyle/>
          <a:p>
            <a:r>
              <a:rPr lang="en-GB"/>
              <a:t>Yes, please the numbers below - </a:t>
            </a:r>
          </a:p>
          <a:p>
            <a:r>
              <a:rPr lang="en-GB"/>
              <a:t>2025 Engagement = 76.7832608%; </a:t>
            </a:r>
          </a:p>
          <a:p>
            <a:r>
              <a:rPr lang="en-GB"/>
              <a:t>2024 engagement = 75.0074462%</a:t>
            </a:r>
          </a:p>
          <a:p>
            <a:r>
              <a:rPr lang="en-GB"/>
              <a:t>Belief in Action 2025 = 41.2808299570113%</a:t>
            </a:r>
          </a:p>
          <a:p>
            <a:r>
              <a:rPr lang="en-GB"/>
              <a:t>Belief in Action 2024 = 38.4198759570113%</a:t>
            </a:r>
          </a:p>
          <a:p>
            <a:endParaRPr lang="en-GB"/>
          </a:p>
          <a:p>
            <a:endParaRPr lang="en-GB"/>
          </a:p>
          <a:p>
            <a:r>
              <a:rPr lang="en-GB"/>
              <a:t>In terms of interactions of </a:t>
            </a:r>
            <a:r>
              <a:rPr lang="en-GB" err="1"/>
              <a:t>uni</a:t>
            </a:r>
            <a:r>
              <a:rPr lang="en-GB"/>
              <a:t> dashboard users with the dashboard app - it's seen a 35% increase in traffic in 2025 vs 2024. </a:t>
            </a:r>
          </a:p>
          <a:p>
            <a:r>
              <a:rPr lang="en-GB"/>
              <a:t> </a:t>
            </a:r>
          </a:p>
          <a:p>
            <a:r>
              <a:rPr lang="en-GB"/>
              <a:t>2024 </a:t>
            </a:r>
            <a:r>
              <a:rPr lang="en-GB" err="1"/>
              <a:t>uni</a:t>
            </a:r>
            <a:r>
              <a:rPr lang="en-GB"/>
              <a:t> users -&gt; 300,101 dashboard activities (viewing individual report pages in the dashboard)</a:t>
            </a:r>
            <a:br>
              <a:rPr lang="en-GB"/>
            </a:br>
            <a:r>
              <a:rPr lang="en-GB"/>
              <a:t>2025 </a:t>
            </a:r>
            <a:r>
              <a:rPr lang="en-GB" err="1"/>
              <a:t>uni</a:t>
            </a:r>
            <a:r>
              <a:rPr lang="en-GB"/>
              <a:t> users -&gt; 405,021 dashboard activities (viewing individual report pages in the dashboard)</a:t>
            </a:r>
          </a:p>
          <a:p>
            <a:endParaRPr lang="en-GB"/>
          </a:p>
          <a:p>
            <a:endParaRPr lang="en-GB"/>
          </a:p>
        </p:txBody>
      </p:sp>
      <p:sp>
        <p:nvSpPr>
          <p:cNvPr id="4" name="Slide Number Placeholder 3">
            <a:extLst>
              <a:ext uri="{FF2B5EF4-FFF2-40B4-BE49-F238E27FC236}">
                <a16:creationId xmlns:a16="http://schemas.microsoft.com/office/drawing/2014/main" id="{1E576A02-E87D-E0BD-780E-AA68733DD352}"/>
              </a:ext>
            </a:extLst>
          </p:cNvPr>
          <p:cNvSpPr>
            <a:spLocks noGrp="1"/>
          </p:cNvSpPr>
          <p:nvPr>
            <p:ph type="sldNum" sz="quarter" idx="5"/>
          </p:nvPr>
        </p:nvSpPr>
        <p:spPr/>
        <p:txBody>
          <a:bodyPr/>
          <a:lstStyle/>
          <a:p>
            <a:fld id="{AC95CE0F-F217-4BE1-A1E2-F14F790480D7}" type="slidenum">
              <a:rPr lang="en-GB" smtClean="0"/>
              <a:t>10</a:t>
            </a:fld>
            <a:endParaRPr lang="en-GB"/>
          </a:p>
        </p:txBody>
      </p:sp>
    </p:spTree>
    <p:extLst>
      <p:ext uri="{BB962C8B-B14F-4D97-AF65-F5344CB8AC3E}">
        <p14:creationId xmlns:p14="http://schemas.microsoft.com/office/powerpoint/2010/main" val="2157426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One of the largest universities in the UK – 46,000 students from 160 countries</a:t>
            </a:r>
          </a:p>
          <a:p>
            <a:r>
              <a:rPr lang="en-GB"/>
              <a:t>5</a:t>
            </a:r>
            <a:r>
              <a:rPr lang="en-GB" baseline="30000"/>
              <a:t>th</a:t>
            </a:r>
            <a:r>
              <a:rPr lang="en-GB"/>
              <a:t> in the UK for research power (REF 2021) with 93% of research being world leading</a:t>
            </a:r>
          </a:p>
          <a:p>
            <a:r>
              <a:rPr lang="en-GB"/>
              <a:t>Second in world for THE Impact Rankings </a:t>
            </a:r>
          </a:p>
          <a:p>
            <a:r>
              <a:rPr lang="en-GB"/>
              <a:t>More work to be done on student satisfaction</a:t>
            </a:r>
          </a:p>
          <a:p>
            <a:r>
              <a:rPr lang="en-GB"/>
              <a:t>Just celebrated our bicentenary and launched our new 10 year strategic plan and a major philanthropic and volunteering campaign Challenge Accepted.</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E8D4E6-F64F-4999-AC2A-A008E685C045}"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258939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5233D1-6A97-4841-8CBD-7039C829D9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1568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5233D1-6A97-4841-8CBD-7039C829D9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411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Duncan Ivison became our President and VC in August 2024 – set about a major listening project to develop our new 10 year strategic plan</a:t>
            </a:r>
          </a:p>
          <a:p>
            <a:r>
              <a:rPr lang="en-GB"/>
              <a:t>Working in partnership with our Internal Comms and Engagement team centrally</a:t>
            </a:r>
          </a:p>
          <a:p>
            <a:r>
              <a:rPr lang="en-GB"/>
              <a:t>Events, online ideas lab, leaders and managers leading conversations – more than 12,000 colleagues, students, alumni and partners were involved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5233D1-6A97-4841-8CBD-7039C829D9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2561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a:t>Everyone has a part to play in bringing our strategy to life</a:t>
            </a:r>
          </a:p>
          <a:p>
            <a:r>
              <a:rPr lang="en-US" b="0"/>
              <a:t>Focus on listening and co-creation</a:t>
            </a:r>
          </a:p>
          <a:p>
            <a:r>
              <a:rPr lang="en-US" b="0"/>
              <a:t>Empowering our people to get involved and shape the way we do things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E8D4E6-F64F-4999-AC2A-A008E685C045}"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583039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5233D1-6A97-4841-8CBD-7039C829D9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08700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8A2A5-2B1F-90E3-2491-AE9244DF88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03A9E1-E5DA-D809-D518-62DFBB5D79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C675DE-F597-BFF7-7959-A056CF431F17}"/>
              </a:ext>
            </a:extLst>
          </p:cNvPr>
          <p:cNvSpPr>
            <a:spLocks noGrp="1"/>
          </p:cNvSpPr>
          <p:nvPr>
            <p:ph type="body" idx="1"/>
          </p:nvPr>
        </p:nvSpPr>
        <p:spPr/>
        <p:txBody>
          <a:bodyPr/>
          <a:lstStyle/>
          <a:p>
            <a:r>
              <a:rPr lang="en-GB"/>
              <a:t>Employee listening is a human endeavour, but AI supports us to increase the speed with which we can listen, analyse and respond to feedback</a:t>
            </a:r>
          </a:p>
          <a:p>
            <a:r>
              <a:rPr lang="en-GB"/>
              <a:t>PI are embracing this – new developments include better analysis of comments, ability to mine the comments using a chat function, and </a:t>
            </a:r>
            <a:r>
              <a:rPr lang="en-GB" err="1"/>
              <a:t>autocreate</a:t>
            </a:r>
            <a:r>
              <a:rPr lang="en-GB"/>
              <a:t> actions// dashboards on a page for managers with actions generated from the data // action plans autogenerated at the click of a button, or your actions rewritten to be more impactful</a:t>
            </a:r>
          </a:p>
          <a:p>
            <a:r>
              <a:rPr lang="en-GB"/>
              <a:t>The idea is that it gives you the opportunity to move faster and to focus on higher value activities – conversations, context, meaning,  interpretation</a:t>
            </a:r>
          </a:p>
          <a:p>
            <a:r>
              <a:rPr lang="en-GB"/>
              <a:t>We would love to give you the opportunity to discuss this on your tables</a:t>
            </a:r>
          </a:p>
          <a:p>
            <a:endParaRPr lang="en-GB"/>
          </a:p>
          <a:p>
            <a:r>
              <a:rPr lang="en-GB"/>
              <a:t>Dive into effective post-survey action: what works, what doesn’t, and how Generative AI can accelerate progress. </a:t>
            </a:r>
            <a:endParaRPr lang="en-US"/>
          </a:p>
          <a:p>
            <a:r>
              <a:rPr lang="en-GB"/>
              <a:t>Collaborate in hands-on activities, share examples, and discuss with sector peers how technology can support meaningful change. </a:t>
            </a:r>
            <a:endParaRPr lang="en-US"/>
          </a:p>
        </p:txBody>
      </p:sp>
      <p:sp>
        <p:nvSpPr>
          <p:cNvPr id="4" name="Slide Number Placeholder 3">
            <a:extLst>
              <a:ext uri="{FF2B5EF4-FFF2-40B4-BE49-F238E27FC236}">
                <a16:creationId xmlns:a16="http://schemas.microsoft.com/office/drawing/2014/main" id="{4EA87B52-B3FC-4D04-BEBD-667D3A178856}"/>
              </a:ext>
            </a:extLst>
          </p:cNvPr>
          <p:cNvSpPr>
            <a:spLocks noGrp="1"/>
          </p:cNvSpPr>
          <p:nvPr>
            <p:ph type="sldNum" sz="quarter" idx="5"/>
          </p:nvPr>
        </p:nvSpPr>
        <p:spPr/>
        <p:txBody>
          <a:bodyPr/>
          <a:lstStyle/>
          <a:p>
            <a:fld id="{AC95CE0F-F217-4BE1-A1E2-F14F790480D7}" type="slidenum">
              <a:rPr lang="en-GB" smtClean="0"/>
              <a:t>24</a:t>
            </a:fld>
            <a:endParaRPr lang="en-GB"/>
          </a:p>
        </p:txBody>
      </p:sp>
    </p:spTree>
    <p:extLst>
      <p:ext uri="{BB962C8B-B14F-4D97-AF65-F5344CB8AC3E}">
        <p14:creationId xmlns:p14="http://schemas.microsoft.com/office/powerpoint/2010/main" val="3090388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3BADB-841E-F12B-39DD-A4A0478687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2E9582-B831-C81C-4CE5-2B08291917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16AEE0-21FC-072C-9AA1-C6B5114238C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Is your organisation an AI Pioneer/Explorer/Observer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101D41"/>
                </a:solidFill>
                <a:latin typeface="Century Gothic" panose="020B0502020202020204" pitchFamily="34" charset="0"/>
              </a:rPr>
              <a:t>What 3 words would you use to describe how you feel about using AI in your work?</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a:br>
            <a:br>
              <a:rPr lang="en-GB"/>
            </a:br>
            <a:endParaRPr lang="en-GB"/>
          </a:p>
          <a:p>
            <a:endParaRPr lang="en-GB"/>
          </a:p>
          <a:p>
            <a:endParaRPr lang="en-GB"/>
          </a:p>
        </p:txBody>
      </p:sp>
      <p:sp>
        <p:nvSpPr>
          <p:cNvPr id="4" name="Header Placeholder 3">
            <a:extLst>
              <a:ext uri="{FF2B5EF4-FFF2-40B4-BE49-F238E27FC236}">
                <a16:creationId xmlns:a16="http://schemas.microsoft.com/office/drawing/2014/main" id="{E337BE82-1C13-C1AD-578A-AB18094655CB}"/>
              </a:ext>
            </a:extLst>
          </p:cNvPr>
          <p:cNvSpPr>
            <a:spLocks noGrp="1"/>
          </p:cNvSpPr>
          <p:nvPr>
            <p:ph type="hdr" sz="quarter"/>
          </p:nvPr>
        </p:nvSpPr>
        <p:spPr/>
        <p:txBody>
          <a:bodyPr/>
          <a:lstStyle/>
          <a:p>
            <a:endParaRPr lang="en-US"/>
          </a:p>
        </p:txBody>
      </p:sp>
      <p:sp>
        <p:nvSpPr>
          <p:cNvPr id="5" name="Date Placeholder 4">
            <a:extLst>
              <a:ext uri="{FF2B5EF4-FFF2-40B4-BE49-F238E27FC236}">
                <a16:creationId xmlns:a16="http://schemas.microsoft.com/office/drawing/2014/main" id="{AB084137-5488-1364-9BD4-AD60B5FC3DAD}"/>
              </a:ext>
            </a:extLst>
          </p:cNvPr>
          <p:cNvSpPr>
            <a:spLocks noGrp="1"/>
          </p:cNvSpPr>
          <p:nvPr>
            <p:ph type="dt" idx="1"/>
          </p:nvPr>
        </p:nvSpPr>
        <p:spPr/>
        <p:txBody>
          <a:bodyPr/>
          <a:lstStyle/>
          <a:p>
            <a:fld id="{FFB553B2-26D6-E248-8293-0930236B8BF9}" type="datetime1">
              <a:rPr lang="en-GB" smtClean="0"/>
              <a:t>14/01/2026</a:t>
            </a:fld>
            <a:endParaRPr lang="en-US"/>
          </a:p>
        </p:txBody>
      </p:sp>
      <p:sp>
        <p:nvSpPr>
          <p:cNvPr id="6" name="Slide Number Placeholder 5">
            <a:extLst>
              <a:ext uri="{FF2B5EF4-FFF2-40B4-BE49-F238E27FC236}">
                <a16:creationId xmlns:a16="http://schemas.microsoft.com/office/drawing/2014/main" id="{291EA74E-B4B9-AACA-8001-7A94E91A4034}"/>
              </a:ext>
            </a:extLst>
          </p:cNvPr>
          <p:cNvSpPr>
            <a:spLocks noGrp="1"/>
          </p:cNvSpPr>
          <p:nvPr>
            <p:ph type="sldNum" sz="quarter" idx="5"/>
          </p:nvPr>
        </p:nvSpPr>
        <p:spPr/>
        <p:txBody>
          <a:bodyPr/>
          <a:lstStyle/>
          <a:p>
            <a:fld id="{ACD0C02B-BA1D-2642-86C0-D90AD0415E14}" type="slidenum">
              <a:rPr lang="en-US" smtClean="0"/>
              <a:t>25</a:t>
            </a:fld>
            <a:endParaRPr lang="en-US"/>
          </a:p>
        </p:txBody>
      </p:sp>
    </p:spTree>
    <p:extLst>
      <p:ext uri="{BB962C8B-B14F-4D97-AF65-F5344CB8AC3E}">
        <p14:creationId xmlns:p14="http://schemas.microsoft.com/office/powerpoint/2010/main" val="2045011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0765D-1C39-4C59-17F3-86EFE10EC6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E7E7B5-8DC8-E8E4-64F4-3E87C8CBBB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A6F0F-E29E-3F67-3F2A-D321BF55A77B}"/>
              </a:ext>
            </a:extLst>
          </p:cNvPr>
          <p:cNvSpPr>
            <a:spLocks noGrp="1"/>
          </p:cNvSpPr>
          <p:nvPr>
            <p:ph type="body" idx="1"/>
          </p:nvPr>
        </p:nvSpPr>
        <p:spPr/>
        <p:txBody>
          <a:bodyPr/>
          <a:lstStyle/>
          <a:p>
            <a:r>
              <a:rPr lang="en-GB"/>
              <a:t>So we all know that: </a:t>
            </a:r>
            <a:r>
              <a:rPr lang="en-GB" b="1"/>
              <a:t>Employee listening has always been</a:t>
            </a:r>
            <a:r>
              <a:rPr lang="en-GB"/>
              <a:t>, and should always remain, a </a:t>
            </a:r>
            <a:r>
              <a:rPr lang="en-GB" b="1"/>
              <a:t>deeply human experience</a:t>
            </a:r>
            <a:r>
              <a:rPr lang="en-GB"/>
              <a:t>. When people share feedback, they’re not just offering data points, they’re </a:t>
            </a:r>
            <a:r>
              <a:rPr lang="en-GB" b="1"/>
              <a:t>sharing emotions, frustrations, ideas and lived realities that shape what work feels like day to day.</a:t>
            </a:r>
            <a:r>
              <a:rPr lang="en-GB"/>
              <a:t> Interpretation requires human judgement, empathy and understanding of context, and that’s something technology can’t replicate.</a:t>
            </a:r>
          </a:p>
          <a:p>
            <a:endParaRPr lang="en-GB"/>
          </a:p>
          <a:p>
            <a:r>
              <a:rPr lang="en-GB"/>
              <a:t>But AI is accelerating quickly, and it gives us new ways to process information and remove some of the heavy lifting that has traditionally slowed organisations down. The opportunity </a:t>
            </a:r>
            <a:r>
              <a:rPr lang="en-GB" b="1"/>
              <a:t>isn’t about replacing the human side of listening; it’s about using AI to enhance it</a:t>
            </a:r>
            <a:r>
              <a:rPr lang="en-GB"/>
              <a:t>. The technology can speeds things up and broadens our field of view, but it’s humans that brings the </a:t>
            </a:r>
            <a:r>
              <a:rPr lang="en-GB" b="1"/>
              <a:t>interpretation, the nuance and the connection that turn insight into meaningful change</a:t>
            </a:r>
            <a:r>
              <a:rPr lang="en-GB"/>
              <a:t>.</a:t>
            </a:r>
          </a:p>
          <a:p>
            <a:pPr marL="342900" indent="-342900">
              <a:lnSpc>
                <a:spcPct val="150000"/>
              </a:lnSpc>
              <a:buFont typeface="Arial" panose="020B0604020202020204" pitchFamily="34" charset="0"/>
              <a:buChar char="•"/>
            </a:pPr>
            <a:endParaRPr lang="en-GB"/>
          </a:p>
        </p:txBody>
      </p:sp>
      <p:sp>
        <p:nvSpPr>
          <p:cNvPr id="4" name="Header Placeholder 3">
            <a:extLst>
              <a:ext uri="{FF2B5EF4-FFF2-40B4-BE49-F238E27FC236}">
                <a16:creationId xmlns:a16="http://schemas.microsoft.com/office/drawing/2014/main" id="{4764808A-B0BB-F996-3A1A-BA57D1862EC9}"/>
              </a:ext>
            </a:extLst>
          </p:cNvPr>
          <p:cNvSpPr>
            <a:spLocks noGrp="1"/>
          </p:cNvSpPr>
          <p:nvPr>
            <p:ph type="hdr" sz="quarter"/>
          </p:nvPr>
        </p:nvSpPr>
        <p:spPr/>
        <p:txBody>
          <a:bodyPr/>
          <a:lstStyle/>
          <a:p>
            <a:endParaRPr lang="en-US"/>
          </a:p>
        </p:txBody>
      </p:sp>
      <p:sp>
        <p:nvSpPr>
          <p:cNvPr id="5" name="Date Placeholder 4">
            <a:extLst>
              <a:ext uri="{FF2B5EF4-FFF2-40B4-BE49-F238E27FC236}">
                <a16:creationId xmlns:a16="http://schemas.microsoft.com/office/drawing/2014/main" id="{ABF9A0A3-E493-E4AD-1994-186B4580FD63}"/>
              </a:ext>
            </a:extLst>
          </p:cNvPr>
          <p:cNvSpPr>
            <a:spLocks noGrp="1"/>
          </p:cNvSpPr>
          <p:nvPr>
            <p:ph type="dt" idx="1"/>
          </p:nvPr>
        </p:nvSpPr>
        <p:spPr/>
        <p:txBody>
          <a:bodyPr/>
          <a:lstStyle/>
          <a:p>
            <a:fld id="{FFB553B2-26D6-E248-8293-0930236B8BF9}" type="datetime1">
              <a:rPr lang="en-GB" smtClean="0"/>
              <a:t>14/01/2026</a:t>
            </a:fld>
            <a:endParaRPr lang="en-US"/>
          </a:p>
        </p:txBody>
      </p:sp>
      <p:sp>
        <p:nvSpPr>
          <p:cNvPr id="6" name="Slide Number Placeholder 5">
            <a:extLst>
              <a:ext uri="{FF2B5EF4-FFF2-40B4-BE49-F238E27FC236}">
                <a16:creationId xmlns:a16="http://schemas.microsoft.com/office/drawing/2014/main" id="{DAFBCF96-618C-BD1A-7D50-67BA4942B2C2}"/>
              </a:ext>
            </a:extLst>
          </p:cNvPr>
          <p:cNvSpPr>
            <a:spLocks noGrp="1"/>
          </p:cNvSpPr>
          <p:nvPr>
            <p:ph type="sldNum" sz="quarter" idx="5"/>
          </p:nvPr>
        </p:nvSpPr>
        <p:spPr/>
        <p:txBody>
          <a:bodyPr/>
          <a:lstStyle/>
          <a:p>
            <a:fld id="{ACD0C02B-BA1D-2642-86C0-D90AD0415E14}" type="slidenum">
              <a:rPr lang="en-US" smtClean="0"/>
              <a:t>26</a:t>
            </a:fld>
            <a:endParaRPr lang="en-US"/>
          </a:p>
        </p:txBody>
      </p:sp>
    </p:spTree>
    <p:extLst>
      <p:ext uri="{BB962C8B-B14F-4D97-AF65-F5344CB8AC3E}">
        <p14:creationId xmlns:p14="http://schemas.microsoft.com/office/powerpoint/2010/main" val="2614824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B6839-CCA7-2692-C8FD-619B3248CE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A6A5F1-2DA7-B711-73E0-AE2615EB5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8BB8A-50A1-BA4F-46BD-345598BCF731}"/>
              </a:ext>
            </a:extLst>
          </p:cNvPr>
          <p:cNvSpPr>
            <a:spLocks noGrp="1"/>
          </p:cNvSpPr>
          <p:nvPr>
            <p:ph type="body" idx="1"/>
          </p:nvPr>
        </p:nvSpPr>
        <p:spPr/>
        <p:txBody>
          <a:bodyPr/>
          <a:lstStyle/>
          <a:p>
            <a:r>
              <a:rPr lang="en-GB" b="1"/>
              <a:t>We should think of employee listening </a:t>
            </a:r>
            <a:r>
              <a:rPr lang="en-GB"/>
              <a:t>as part of  a </a:t>
            </a:r>
            <a:r>
              <a:rPr lang="en-GB" b="1"/>
              <a:t>continuous cycle </a:t>
            </a:r>
            <a:r>
              <a:rPr lang="en-GB"/>
              <a:t>rather than one-off activities. There are three core pillars that sit at the heart of that cycle, and each one plays a different role in how organisations understand and improve the employee experience.</a:t>
            </a:r>
          </a:p>
          <a:p>
            <a:endParaRPr lang="en-GB"/>
          </a:p>
          <a:p>
            <a:r>
              <a:rPr lang="en-GB"/>
              <a:t>The first part  is the </a:t>
            </a:r>
            <a:r>
              <a:rPr lang="en-GB" b="1" i="1"/>
              <a:t>Listening</a:t>
            </a:r>
            <a:r>
              <a:rPr lang="en-GB" i="1"/>
              <a:t>: </a:t>
            </a:r>
            <a:r>
              <a:rPr lang="en-GB"/>
              <a:t>capturing feedback and making sure we’re asking the right questions at the right moments. If people feel genuinely heard, they’re much more likely to share ideas, concerns and insight that can shape meaningful improvement.</a:t>
            </a:r>
          </a:p>
          <a:p>
            <a:endParaRPr lang="en-GB"/>
          </a:p>
          <a:p>
            <a:r>
              <a:rPr lang="en-GB"/>
              <a:t>The second is </a:t>
            </a:r>
            <a:r>
              <a:rPr lang="en-GB" b="1" i="1"/>
              <a:t>Analysing</a:t>
            </a:r>
            <a:r>
              <a:rPr lang="en-GB" i="1"/>
              <a:t>: </a:t>
            </a:r>
            <a:r>
              <a:rPr lang="en-GB"/>
              <a:t>making sense of what people are telling us. This is where things often get time-consuming, because it involves processing large amounts of data, looking for patterns and understanding not just </a:t>
            </a:r>
            <a:r>
              <a:rPr lang="en-GB" b="1" i="1"/>
              <a:t>what’s</a:t>
            </a:r>
            <a:r>
              <a:rPr lang="en-GB"/>
              <a:t> being said, but </a:t>
            </a:r>
            <a:r>
              <a:rPr lang="en-GB" b="1"/>
              <a:t>why</a:t>
            </a:r>
            <a:r>
              <a:rPr lang="en-GB"/>
              <a:t>. It’s also where bias or blind spots can creep in without us realising.</a:t>
            </a:r>
          </a:p>
          <a:p>
            <a:endParaRPr lang="en-GB"/>
          </a:p>
          <a:p>
            <a:r>
              <a:rPr lang="en-GB"/>
              <a:t>And the third pillar is </a:t>
            </a:r>
            <a:r>
              <a:rPr lang="en-GB" b="1" i="1"/>
              <a:t>Responding</a:t>
            </a:r>
            <a:r>
              <a:rPr lang="en-GB" i="1"/>
              <a:t>: </a:t>
            </a:r>
            <a:r>
              <a:rPr lang="en-GB"/>
              <a:t>turning insight into conversation and action. </a:t>
            </a:r>
            <a:r>
              <a:rPr lang="en-GB" b="1"/>
              <a:t>This is the part employees really feel</a:t>
            </a:r>
            <a:r>
              <a:rPr lang="en-GB"/>
              <a:t>. It’s where leaders and managers take what’s been learned, talk it through with their teams and begin to make improvements that matter to people’s day-to-day experience.</a:t>
            </a:r>
          </a:p>
          <a:p>
            <a:endParaRPr lang="en-GB"/>
          </a:p>
          <a:p>
            <a:r>
              <a:rPr lang="en-GB"/>
              <a:t>These three pillars reinforce one another, and together they shape whether a listening strategy feels alive and connected — or fragmented and reactive. Throughout the webinar, we’ll refer back to these pillars because they’re a helpful anchor for understanding where AI can support us, and where the human role becomes even more important.</a:t>
            </a:r>
          </a:p>
          <a:p>
            <a:endParaRPr lang="en-GB" b="1"/>
          </a:p>
        </p:txBody>
      </p:sp>
      <p:sp>
        <p:nvSpPr>
          <p:cNvPr id="4" name="Slide Number Placeholder 3">
            <a:extLst>
              <a:ext uri="{FF2B5EF4-FFF2-40B4-BE49-F238E27FC236}">
                <a16:creationId xmlns:a16="http://schemas.microsoft.com/office/drawing/2014/main" id="{80279F6A-60E9-8616-EAAE-4AF7CB6EA238}"/>
              </a:ext>
            </a:extLst>
          </p:cNvPr>
          <p:cNvSpPr>
            <a:spLocks noGrp="1"/>
          </p:cNvSpPr>
          <p:nvPr>
            <p:ph type="sldNum" sz="quarter" idx="5"/>
          </p:nvPr>
        </p:nvSpPr>
        <p:spPr/>
        <p:txBody>
          <a:bodyPr/>
          <a:lstStyle/>
          <a:p>
            <a:pPr marL="0" marR="0" lvl="0" indent="0" algn="r" defTabSz="914354" rtl="0" eaLnBrk="1" fontAlgn="auto" latinLnBrk="0" hangingPunct="1">
              <a:lnSpc>
                <a:spcPct val="100000"/>
              </a:lnSpc>
              <a:spcBef>
                <a:spcPts val="0"/>
              </a:spcBef>
              <a:spcAft>
                <a:spcPts val="0"/>
              </a:spcAft>
              <a:buClrTx/>
              <a:buSzTx/>
              <a:buFontTx/>
              <a:buNone/>
              <a:tabLst/>
              <a:defRPr/>
            </a:pPr>
            <a:fld id="{E85DFB43-5DEE-46D9-8D96-FAD2C1CF41D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54"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297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BA122-5197-1E9B-5641-4DE9539E4F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A426EC-32C6-8AA6-8523-74EF8C4785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1F1928-5C64-60EF-08CB-3B6D92B3E599}"/>
              </a:ext>
            </a:extLst>
          </p:cNvPr>
          <p:cNvSpPr>
            <a:spLocks noGrp="1"/>
          </p:cNvSpPr>
          <p:nvPr>
            <p:ph type="body" idx="1"/>
          </p:nvPr>
        </p:nvSpPr>
        <p:spPr/>
        <p:txBody>
          <a:bodyPr/>
          <a:lstStyle/>
          <a:p>
            <a:r>
              <a:rPr lang="en-GB" b="1"/>
              <a:t>Each of these pillars comes with its own challenges </a:t>
            </a:r>
            <a:r>
              <a:rPr lang="en-GB"/>
              <a:t>and they’re surprisingly consistent across different organisations. </a:t>
            </a:r>
          </a:p>
          <a:p>
            <a:endParaRPr lang="en-GB"/>
          </a:p>
          <a:p>
            <a:r>
              <a:rPr lang="en-GB"/>
              <a:t>When it comes to </a:t>
            </a:r>
            <a:r>
              <a:rPr lang="en-GB" b="1" i="1"/>
              <a:t>Listening</a:t>
            </a:r>
            <a:r>
              <a:rPr lang="en-GB"/>
              <a:t>, the challenge isn’t just about running surveys. It’s making sure we’re asking meaningful questions, reaching the right groups and creating an environment where people feel safe enough to be honest. Without trust, listening becomes an exercise in collecting data rather than understanding people. And if people don’t feel they are being truly listened to that results in survey fatigue</a:t>
            </a:r>
          </a:p>
          <a:p>
            <a:endParaRPr lang="en-GB"/>
          </a:p>
          <a:p>
            <a:r>
              <a:rPr lang="en-GB"/>
              <a:t>In the </a:t>
            </a:r>
            <a:r>
              <a:rPr lang="en-GB" b="1" i="1"/>
              <a:t>Analysing</a:t>
            </a:r>
            <a:r>
              <a:rPr lang="en-GB"/>
              <a:t> stage, the difficulty is generally the volume and complexity of information. A huge amount of time can be spent trying to understand patterns in the data, theme comments, and turn raw feedback into something leaders can act on. It’s intensive work, and it often delays the moment when insight can start making a difference.</a:t>
            </a:r>
          </a:p>
          <a:p>
            <a:endParaRPr lang="en-GB"/>
          </a:p>
          <a:p>
            <a:r>
              <a:rPr lang="en-GB"/>
              <a:t>Then in </a:t>
            </a:r>
            <a:r>
              <a:rPr lang="en-GB" b="1" i="1"/>
              <a:t>Responding</a:t>
            </a:r>
            <a:r>
              <a:rPr lang="en-GB" b="1"/>
              <a:t>,</a:t>
            </a:r>
            <a:r>
              <a:rPr lang="en-GB"/>
              <a:t> the challenge is translating insight into consistent action. Managers are already stretched, and without clarity on priorities or support in building action plans, it’s easy for good intentions to fade. This is usually where momentum drops. Not because people don’t care, but because the approach is not clear enough.</a:t>
            </a:r>
          </a:p>
          <a:p>
            <a:endParaRPr lang="en-GB"/>
          </a:p>
          <a:p>
            <a:endParaRPr lang="en-GB"/>
          </a:p>
          <a:p>
            <a:r>
              <a:rPr lang="en-GB"/>
              <a:t>These challenges are important to consider, because they help us see </a:t>
            </a:r>
            <a:r>
              <a:rPr lang="en-GB" b="1"/>
              <a:t>where AI can support us and where human expertise becomes even more essential.</a:t>
            </a:r>
          </a:p>
          <a:p>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a:t>These pillars give us a structure, but AI is changing </a:t>
            </a:r>
            <a:r>
              <a:rPr lang="en-GB" i="1"/>
              <a:t>how</a:t>
            </a:r>
            <a:r>
              <a:rPr lang="en-GB"/>
              <a:t> we’re able to deliver within each of them. So I’ll hand over to Gareth now to walk through our own journey with AI at PI and to introduce Prism.</a:t>
            </a:r>
          </a:p>
          <a:p>
            <a:endParaRPr lang="en-GB" b="1"/>
          </a:p>
          <a:p>
            <a:endParaRPr lang="en-GB" b="1"/>
          </a:p>
          <a:p>
            <a:endParaRPr lang="en-GB"/>
          </a:p>
        </p:txBody>
      </p:sp>
      <p:sp>
        <p:nvSpPr>
          <p:cNvPr id="4" name="Slide Number Placeholder 3">
            <a:extLst>
              <a:ext uri="{FF2B5EF4-FFF2-40B4-BE49-F238E27FC236}">
                <a16:creationId xmlns:a16="http://schemas.microsoft.com/office/drawing/2014/main" id="{450CAAE2-3615-80A9-0FFB-F3CD7BF1A0CB}"/>
              </a:ext>
            </a:extLst>
          </p:cNvPr>
          <p:cNvSpPr>
            <a:spLocks noGrp="1"/>
          </p:cNvSpPr>
          <p:nvPr>
            <p:ph type="sldNum" sz="quarter" idx="5"/>
          </p:nvPr>
        </p:nvSpPr>
        <p:spPr/>
        <p:txBody>
          <a:bodyPr/>
          <a:lstStyle/>
          <a:p>
            <a:pPr marL="0" marR="0" lvl="0" indent="0" algn="r" defTabSz="914354" rtl="0" eaLnBrk="1" fontAlgn="auto" latinLnBrk="0" hangingPunct="1">
              <a:lnSpc>
                <a:spcPct val="100000"/>
              </a:lnSpc>
              <a:spcBef>
                <a:spcPts val="0"/>
              </a:spcBef>
              <a:spcAft>
                <a:spcPts val="0"/>
              </a:spcAft>
              <a:buClrTx/>
              <a:buSzTx/>
              <a:buFontTx/>
              <a:buNone/>
              <a:tabLst/>
              <a:defRPr/>
            </a:pPr>
            <a:fld id="{E85DFB43-5DEE-46D9-8D96-FAD2C1CF41D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54"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3220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A62AB-A65E-C282-8406-43179DFFC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9D93D1-2511-A52F-517B-D88519ED03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3E3966-5FF2-3540-80DC-DEEE351F209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BE1CCA4-FFF4-226C-EC3D-315A30EADCF5}"/>
              </a:ext>
            </a:extLst>
          </p:cNvPr>
          <p:cNvSpPr>
            <a:spLocks noGrp="1"/>
          </p:cNvSpPr>
          <p:nvPr>
            <p:ph type="sldNum" sz="quarter" idx="5"/>
          </p:nvPr>
        </p:nvSpPr>
        <p:spPr/>
        <p:txBody>
          <a:bodyPr/>
          <a:lstStyle/>
          <a:p>
            <a:pPr marL="0" marR="0" lvl="0" indent="0" algn="r" defTabSz="914354" rtl="0" eaLnBrk="1" fontAlgn="auto" latinLnBrk="0" hangingPunct="1">
              <a:lnSpc>
                <a:spcPct val="100000"/>
              </a:lnSpc>
              <a:spcBef>
                <a:spcPts val="0"/>
              </a:spcBef>
              <a:spcAft>
                <a:spcPts val="0"/>
              </a:spcAft>
              <a:buClrTx/>
              <a:buSzTx/>
              <a:buFontTx/>
              <a:buNone/>
              <a:tabLst/>
              <a:defRPr/>
            </a:pPr>
            <a:fld id="{E85DFB43-5DEE-46D9-8D96-FAD2C1CF41D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54"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1232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97A88-BB52-EBB4-869E-31E2B16A47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C40728-92F8-F2C0-177D-53EAB97BBC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3AB8B5-BD4E-4C6A-37F6-9D1C0EFA95E5}"/>
              </a:ext>
            </a:extLst>
          </p:cNvPr>
          <p:cNvSpPr>
            <a:spLocks noGrp="1"/>
          </p:cNvSpPr>
          <p:nvPr>
            <p:ph type="body" idx="1"/>
          </p:nvPr>
        </p:nvSpPr>
        <p:spPr/>
        <p:txBody>
          <a:bodyPr/>
          <a:lstStyle/>
          <a:p>
            <a:r>
              <a:rPr lang="en-GB" b="1"/>
              <a:t>WHAT WE SEE NOW</a:t>
            </a:r>
          </a:p>
          <a:p>
            <a:pPr marL="171450" indent="-171450">
              <a:buFont typeface="Arial" panose="020B0604020202020204" pitchFamily="34" charset="0"/>
              <a:buChar char="•"/>
            </a:pPr>
            <a:r>
              <a:rPr lang="en-GB"/>
              <a:t>When we look at the cycle in practice, the traditional effort split often looks something like </a:t>
            </a:r>
            <a:r>
              <a:rPr lang="en-GB" b="1"/>
              <a:t>60% on listening</a:t>
            </a:r>
            <a:r>
              <a:rPr lang="en-GB"/>
              <a:t>, </a:t>
            </a:r>
            <a:r>
              <a:rPr lang="en-GB" b="1"/>
              <a:t>30% on analysing</a:t>
            </a:r>
            <a:r>
              <a:rPr lang="en-GB"/>
              <a:t> and only </a:t>
            </a:r>
            <a:r>
              <a:rPr lang="en-GB" b="1"/>
              <a:t>10% on responding</a:t>
            </a:r>
            <a:r>
              <a:rPr lang="en-GB"/>
              <a:t>. And that’s nobody’s fault - it’s simply where the work sits.</a:t>
            </a:r>
          </a:p>
          <a:p>
            <a:endParaRPr lang="en-GB"/>
          </a:p>
          <a:p>
            <a:r>
              <a:rPr lang="en-GB" b="1"/>
              <a:t>WHAT AI CAN BRING</a:t>
            </a:r>
          </a:p>
          <a:p>
            <a:pPr marL="171450" indent="-171450">
              <a:buFont typeface="Arial" panose="020B0604020202020204" pitchFamily="34" charset="0"/>
              <a:buChar char="•"/>
            </a:pPr>
            <a:r>
              <a:rPr lang="en-GB"/>
              <a:t>What AI enables us to do is </a:t>
            </a:r>
            <a:r>
              <a:rPr lang="en-GB" b="1"/>
              <a:t>rebalance</a:t>
            </a:r>
            <a:r>
              <a:rPr lang="en-GB"/>
              <a:t> the effort across those pillars. By improving the quality and speed of listening and analysis, we can reduce the effort they demand </a:t>
            </a:r>
            <a:r>
              <a:rPr lang="en-GB" i="1" u="sng"/>
              <a:t>without</a:t>
            </a:r>
            <a:r>
              <a:rPr lang="en-GB" i="1"/>
              <a:t> lowering the bar</a:t>
            </a:r>
            <a:r>
              <a:rPr lang="en-GB"/>
              <a:t>. In fact, the quality often goes up because humans are freed from the most repetitive and mechanical parts of the process.</a:t>
            </a:r>
          </a:p>
          <a:p>
            <a:pPr marL="171450" indent="-171450">
              <a:buFont typeface="Arial" panose="020B0604020202020204" pitchFamily="34" charset="0"/>
              <a:buChar char="•"/>
            </a:pPr>
            <a:r>
              <a:rPr lang="en-GB"/>
              <a:t>That means we can move toward a much healthier balance - roughly </a:t>
            </a:r>
            <a:r>
              <a:rPr lang="en-GB" b="1"/>
              <a:t>30% listening</a:t>
            </a:r>
            <a:r>
              <a:rPr lang="en-GB"/>
              <a:t>, </a:t>
            </a:r>
            <a:r>
              <a:rPr lang="en-GB" b="1"/>
              <a:t>20% analysing</a:t>
            </a:r>
            <a:r>
              <a:rPr lang="en-GB"/>
              <a:t> and </a:t>
            </a:r>
            <a:r>
              <a:rPr lang="en-GB" b="1"/>
              <a:t>50% responding</a:t>
            </a:r>
            <a:r>
              <a:rPr lang="en-GB"/>
              <a:t> - with far more time for the conversations, decisions and actions that actually shift the employee experience.</a:t>
            </a:r>
          </a:p>
          <a:p>
            <a:pPr marL="171450" indent="-171450">
              <a:buFont typeface="Arial" panose="020B0604020202020204" pitchFamily="34" charset="0"/>
              <a:buChar char="•"/>
            </a:pPr>
            <a:r>
              <a:rPr lang="en-GB"/>
              <a:t>Ultimately, using AI is not about doing less of the important work. It’s about </a:t>
            </a:r>
            <a:r>
              <a:rPr lang="en-GB" b="1"/>
              <a:t>us</a:t>
            </a:r>
            <a:r>
              <a:rPr lang="en-GB"/>
              <a:t> </a:t>
            </a:r>
            <a:r>
              <a:rPr lang="en-GB" b="1"/>
              <a:t>doing more of the work that matters</a:t>
            </a:r>
            <a:r>
              <a:rPr lang="en-GB"/>
              <a:t>.</a:t>
            </a:r>
          </a:p>
          <a:p>
            <a:endParaRPr lang="en-GB" b="1"/>
          </a:p>
        </p:txBody>
      </p:sp>
      <p:sp>
        <p:nvSpPr>
          <p:cNvPr id="4" name="Header Placeholder 3">
            <a:extLst>
              <a:ext uri="{FF2B5EF4-FFF2-40B4-BE49-F238E27FC236}">
                <a16:creationId xmlns:a16="http://schemas.microsoft.com/office/drawing/2014/main" id="{0A0A359D-10E0-09BC-E5CC-527547EF93E8}"/>
              </a:ext>
            </a:extLst>
          </p:cNvPr>
          <p:cNvSpPr>
            <a:spLocks noGrp="1"/>
          </p:cNvSpPr>
          <p:nvPr>
            <p:ph type="hdr" sz="quarter"/>
          </p:nvPr>
        </p:nvSpPr>
        <p:spPr/>
        <p:txBody>
          <a:bodyPr/>
          <a:lstStyle/>
          <a:p>
            <a:endParaRPr lang="en-US"/>
          </a:p>
        </p:txBody>
      </p:sp>
      <p:sp>
        <p:nvSpPr>
          <p:cNvPr id="5" name="Date Placeholder 4">
            <a:extLst>
              <a:ext uri="{FF2B5EF4-FFF2-40B4-BE49-F238E27FC236}">
                <a16:creationId xmlns:a16="http://schemas.microsoft.com/office/drawing/2014/main" id="{76EF89A8-E5A6-2F96-CCBF-14730E7CF438}"/>
              </a:ext>
            </a:extLst>
          </p:cNvPr>
          <p:cNvSpPr>
            <a:spLocks noGrp="1"/>
          </p:cNvSpPr>
          <p:nvPr>
            <p:ph type="dt" idx="1"/>
          </p:nvPr>
        </p:nvSpPr>
        <p:spPr/>
        <p:txBody>
          <a:bodyPr/>
          <a:lstStyle/>
          <a:p>
            <a:fld id="{FFB553B2-26D6-E248-8293-0930236B8BF9}" type="datetime1">
              <a:rPr lang="en-GB" smtClean="0"/>
              <a:t>14/01/2026</a:t>
            </a:fld>
            <a:endParaRPr lang="en-US"/>
          </a:p>
        </p:txBody>
      </p:sp>
      <p:sp>
        <p:nvSpPr>
          <p:cNvPr id="6" name="Slide Number Placeholder 5">
            <a:extLst>
              <a:ext uri="{FF2B5EF4-FFF2-40B4-BE49-F238E27FC236}">
                <a16:creationId xmlns:a16="http://schemas.microsoft.com/office/drawing/2014/main" id="{989EC060-D8EA-2980-7C90-0345E9408A5D}"/>
              </a:ext>
            </a:extLst>
          </p:cNvPr>
          <p:cNvSpPr>
            <a:spLocks noGrp="1"/>
          </p:cNvSpPr>
          <p:nvPr>
            <p:ph type="sldNum" sz="quarter" idx="5"/>
          </p:nvPr>
        </p:nvSpPr>
        <p:spPr/>
        <p:txBody>
          <a:bodyPr/>
          <a:lstStyle/>
          <a:p>
            <a:fld id="{ACD0C02B-BA1D-2642-86C0-D90AD0415E14}" type="slidenum">
              <a:rPr lang="en-US" smtClean="0"/>
              <a:t>30</a:t>
            </a:fld>
            <a:endParaRPr lang="en-US"/>
          </a:p>
        </p:txBody>
      </p:sp>
    </p:spTree>
    <p:extLst>
      <p:ext uri="{BB962C8B-B14F-4D97-AF65-F5344CB8AC3E}">
        <p14:creationId xmlns:p14="http://schemas.microsoft.com/office/powerpoint/2010/main" val="1362425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a:t>Everything we build is grounded in a set of responsible AI principles, because the goal is to create tools that are safe, fair and aligned to how organisations want to work with their people.</a:t>
            </a:r>
          </a:p>
          <a:p>
            <a:endParaRPr lang="en-GB" b="1"/>
          </a:p>
          <a:p>
            <a:pPr marL="228600" indent="-228600">
              <a:buFont typeface="+mj-lt"/>
              <a:buAutoNum type="arabicPeriod"/>
            </a:pPr>
            <a:r>
              <a:rPr lang="en-GB" b="1"/>
              <a:t>FAIRNESS. </a:t>
            </a:r>
            <a:r>
              <a:rPr lang="en-GB"/>
              <a:t>Our models are trained and tested carefully to minimise bias and ensure the insights and suggestions they produce are as balanced and equitable as possible. That includes using diverse datasets, running regular audits and constantly refining the way the system interprets feedback.</a:t>
            </a:r>
          </a:p>
          <a:p>
            <a:pPr marL="228600" indent="-228600">
              <a:buFont typeface="+mj-lt"/>
              <a:buAutoNum type="arabicPeriod"/>
            </a:pPr>
            <a:r>
              <a:rPr lang="en-GB" b="1"/>
              <a:t>TRANSPARENCY - </a:t>
            </a:r>
            <a:r>
              <a:rPr lang="en-GB"/>
              <a:t>We believe users should understand what the AI is doing, how it gets to its recommendations and where its limits are. That’s why we’re open about the methods we use, the data we process and the logic behind the outputs. There are no black boxes, you can always see and sense-check the reasoning.</a:t>
            </a:r>
          </a:p>
          <a:p>
            <a:pPr marL="228600" indent="-228600">
              <a:buFont typeface="+mj-lt"/>
              <a:buAutoNum type="arabicPeriod"/>
            </a:pPr>
            <a:r>
              <a:rPr lang="en-GB" b="1"/>
              <a:t>ETHICS</a:t>
            </a:r>
            <a:r>
              <a:rPr lang="en-GB"/>
              <a:t>. – the key point about PAIRING AI supports the process; it doesn’t replace people. Humans stay in control of decisions, tone and context, and AI operates strictly within the boundaries that organisations set. Everything we design is built to enhance human capability, not automate leadership or judgement.</a:t>
            </a:r>
          </a:p>
          <a:p>
            <a:pPr marL="228600" indent="-228600">
              <a:buFont typeface="+mj-lt"/>
              <a:buAutoNum type="arabicPeriod"/>
            </a:pPr>
            <a:r>
              <a:rPr lang="en-GB" b="1"/>
              <a:t>SECURITY</a:t>
            </a:r>
            <a:r>
              <a:rPr lang="en-GB"/>
              <a:t>. All personal data is removed before it ever reaches our AI models, it’s fully GDPR-aligned, and we handle cross-border processing through approved safeguards. We take the privacy and safety of your people incredibly seriously, and that sits at the centre of every development decision we make.</a:t>
            </a:r>
          </a:p>
          <a:p>
            <a:endParaRPr lang="en-GB"/>
          </a:p>
          <a:p>
            <a:endParaRPr lang="en-GB"/>
          </a:p>
        </p:txBody>
      </p:sp>
      <p:sp>
        <p:nvSpPr>
          <p:cNvPr id="4" name="Header Placeholder 3"/>
          <p:cNvSpPr>
            <a:spLocks noGrp="1"/>
          </p:cNvSpPr>
          <p:nvPr>
            <p:ph type="hdr" sz="quarter"/>
          </p:nvPr>
        </p:nvSpPr>
        <p:spPr/>
        <p:txBody>
          <a:bodyPr/>
          <a:lstStyle/>
          <a:p>
            <a:endParaRPr lang="en-US"/>
          </a:p>
        </p:txBody>
      </p:sp>
      <p:sp>
        <p:nvSpPr>
          <p:cNvPr id="5" name="Date Placeholder 4"/>
          <p:cNvSpPr>
            <a:spLocks noGrp="1"/>
          </p:cNvSpPr>
          <p:nvPr>
            <p:ph type="dt" idx="1"/>
          </p:nvPr>
        </p:nvSpPr>
        <p:spPr/>
        <p:txBody>
          <a:bodyPr/>
          <a:lstStyle/>
          <a:p>
            <a:fld id="{FFB553B2-26D6-E248-8293-0930236B8BF9}" type="datetime1">
              <a:rPr lang="en-GB" smtClean="0"/>
              <a:t>14/01/2026</a:t>
            </a:fld>
            <a:endParaRPr lang="en-US"/>
          </a:p>
        </p:txBody>
      </p:sp>
      <p:sp>
        <p:nvSpPr>
          <p:cNvPr id="6" name="Slide Number Placeholder 5"/>
          <p:cNvSpPr>
            <a:spLocks noGrp="1"/>
          </p:cNvSpPr>
          <p:nvPr>
            <p:ph type="sldNum" sz="quarter" idx="5"/>
          </p:nvPr>
        </p:nvSpPr>
        <p:spPr/>
        <p:txBody>
          <a:bodyPr/>
          <a:lstStyle/>
          <a:p>
            <a:fld id="{ACD0C02B-BA1D-2642-86C0-D90AD0415E14}" type="slidenum">
              <a:rPr lang="en-US" smtClean="0"/>
              <a:t>31</a:t>
            </a:fld>
            <a:endParaRPr lang="en-US"/>
          </a:p>
        </p:txBody>
      </p:sp>
    </p:spTree>
    <p:extLst>
      <p:ext uri="{BB962C8B-B14F-4D97-AF65-F5344CB8AC3E}">
        <p14:creationId xmlns:p14="http://schemas.microsoft.com/office/powerpoint/2010/main" val="623423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For the Prism Manager Action Plan, we send Prism:</a:t>
            </a:r>
          </a:p>
          <a:p>
            <a:pPr marL="171450" indent="-171450">
              <a:buFont typeface="Arial" panose="020B0604020202020204" pitchFamily="34" charset="0"/>
              <a:buChar char="•"/>
            </a:pPr>
            <a:r>
              <a:rPr lang="en-GB"/>
              <a:t>the full set of qualitative comments for that manager’s team,</a:t>
            </a:r>
          </a:p>
          <a:p>
            <a:pPr marL="171450" indent="-171450">
              <a:buFont typeface="Arial" panose="020B0604020202020204" pitchFamily="34" charset="0"/>
              <a:buChar char="•"/>
            </a:pPr>
            <a:r>
              <a:rPr lang="en-GB"/>
              <a:t>the question text - which is crucial for understanding polarity,</a:t>
            </a:r>
          </a:p>
          <a:p>
            <a:pPr marL="171450" indent="-171450">
              <a:buFont typeface="Arial" panose="020B0604020202020204" pitchFamily="34" charset="0"/>
              <a:buChar char="•"/>
            </a:pPr>
            <a:r>
              <a:rPr lang="en-GB"/>
              <a:t>the quantitative results,</a:t>
            </a:r>
          </a:p>
          <a:p>
            <a:pPr marL="171450" indent="-171450">
              <a:buFont typeface="Arial" panose="020B0604020202020204" pitchFamily="34" charset="0"/>
              <a:buChar char="•"/>
            </a:pPr>
            <a:r>
              <a:rPr lang="en-GB"/>
              <a:t>historic trends so it can see how things are changing over time,</a:t>
            </a:r>
          </a:p>
          <a:p>
            <a:pPr marL="171450" indent="-171450">
              <a:buFont typeface="Arial" panose="020B0604020202020204" pitchFamily="34" charset="0"/>
              <a:buChar char="•"/>
            </a:pPr>
            <a:r>
              <a:rPr lang="en-GB"/>
              <a:t>comparisons to the rest of the organisation,</a:t>
            </a:r>
          </a:p>
          <a:p>
            <a:pPr marL="171450" indent="-171450">
              <a:buFont typeface="Arial" panose="020B0604020202020204" pitchFamily="34" charset="0"/>
              <a:buChar char="•"/>
            </a:pPr>
            <a:r>
              <a:rPr lang="en-GB"/>
              <a:t>internal benchmarks,</a:t>
            </a:r>
          </a:p>
          <a:p>
            <a:pPr marL="171450" indent="-171450">
              <a:buFont typeface="Arial" panose="020B0604020202020204" pitchFamily="34" charset="0"/>
              <a:buChar char="•"/>
            </a:pPr>
            <a:r>
              <a:rPr lang="en-GB"/>
              <a:t>the manager’s name and team,</a:t>
            </a:r>
          </a:p>
          <a:p>
            <a:pPr marL="171450" indent="-171450">
              <a:buFont typeface="Arial" panose="020B0604020202020204" pitchFamily="34" charset="0"/>
              <a:buChar char="•"/>
            </a:pPr>
            <a:r>
              <a:rPr lang="en-GB"/>
              <a:t>the size and shape of that team, and</a:t>
            </a:r>
          </a:p>
          <a:p>
            <a:pPr marL="171450" indent="-171450">
              <a:buFont typeface="Arial" panose="020B0604020202020204" pitchFamily="34" charset="0"/>
              <a:buChar char="•"/>
            </a:pPr>
            <a:r>
              <a:rPr lang="en-GB"/>
              <a:t>the organisation’s context.</a:t>
            </a:r>
          </a:p>
          <a:p>
            <a:pPr marL="0" indent="0">
              <a:buFont typeface="Arial" panose="020B0604020202020204" pitchFamily="34" charset="0"/>
              <a:buNone/>
            </a:pPr>
            <a:endParaRPr lang="en-GB"/>
          </a:p>
          <a:p>
            <a:pPr marL="0" indent="0">
              <a:buFont typeface="Arial" panose="020B0604020202020204" pitchFamily="34" charset="0"/>
              <a:buNone/>
            </a:pPr>
            <a:r>
              <a:rPr lang="en-GB" b="1"/>
              <a:t>HOW IT MANIFESTS</a:t>
            </a:r>
          </a:p>
          <a:p>
            <a:r>
              <a:rPr lang="en-GB"/>
              <a:t>And we ask it to bring all of that together on a single page: </a:t>
            </a:r>
          </a:p>
          <a:p>
            <a:pPr marL="171450" indent="-171450">
              <a:buFont typeface="Arial" panose="020B0604020202020204" pitchFamily="34" charset="0"/>
              <a:buChar char="•"/>
            </a:pPr>
            <a:r>
              <a:rPr lang="en-GB"/>
              <a:t>their strengths, their key areas of focus, and </a:t>
            </a:r>
            <a:r>
              <a:rPr lang="en-GB" b="1"/>
              <a:t>three recommended actions</a:t>
            </a:r>
            <a:r>
              <a:rPr lang="en-GB"/>
              <a:t> to move forward.</a:t>
            </a:r>
          </a:p>
          <a:p>
            <a:pPr marL="171450" indent="-171450">
              <a:buFont typeface="Arial" panose="020B0604020202020204" pitchFamily="34" charset="0"/>
              <a:buChar char="•"/>
            </a:pPr>
            <a:r>
              <a:rPr lang="en-GB"/>
              <a:t>Not instructions. Not decisions.</a:t>
            </a:r>
          </a:p>
          <a:p>
            <a:pPr marL="171450" indent="-171450">
              <a:buFont typeface="Arial" panose="020B0604020202020204" pitchFamily="34" charset="0"/>
              <a:buChar char="•"/>
            </a:pPr>
            <a:r>
              <a:rPr lang="en-GB"/>
              <a:t>Just </a:t>
            </a:r>
            <a:r>
              <a:rPr lang="en-GB" b="1"/>
              <a:t>clear, structured suggestions</a:t>
            </a:r>
            <a:r>
              <a:rPr lang="en-GB"/>
              <a:t> that help a busy manager make sense of their results quickly.</a:t>
            </a:r>
          </a:p>
          <a:p>
            <a:pPr marL="171450" indent="-171450">
              <a:buFont typeface="Arial" panose="020B0604020202020204" pitchFamily="34" charset="0"/>
              <a:buChar char="•"/>
            </a:pPr>
            <a:r>
              <a:rPr lang="en-GB"/>
              <a:t>Like a sat nav </a:t>
            </a:r>
          </a:p>
          <a:p>
            <a:pPr marL="171450" indent="-171450">
              <a:buFont typeface="Arial" panose="020B0604020202020204" pitchFamily="34" charset="0"/>
              <a:buChar char="•"/>
            </a:pPr>
            <a:r>
              <a:rPr lang="en-GB"/>
              <a:t>Like the map is not the territory</a:t>
            </a:r>
          </a:p>
          <a:p>
            <a:pPr marL="171450" indent="-171450">
              <a:buFont typeface="Arial" panose="020B0604020202020204" pitchFamily="34" charset="0"/>
              <a:buChar char="•"/>
            </a:pPr>
            <a:endParaRPr lang="en-GB"/>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FB47C8-3BBF-40DD-9477-5C776B1E67C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881210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0A0D3-3769-95CF-52AE-F177CB97C4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2F83E3-1A1A-3D0E-FDA9-C3A959F481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D3932-F307-D678-22A3-803350E4AB2C}"/>
              </a:ext>
            </a:extLst>
          </p:cNvPr>
          <p:cNvSpPr>
            <a:spLocks noGrp="1"/>
          </p:cNvSpPr>
          <p:nvPr>
            <p:ph type="body" idx="1"/>
          </p:nvPr>
        </p:nvSpPr>
        <p:spPr/>
        <p:txBody>
          <a:bodyPr/>
          <a:lstStyle/>
          <a:p>
            <a:r>
              <a:rPr lang="en-GB" b="1"/>
              <a:t>WHATS NEXT - </a:t>
            </a:r>
            <a:r>
              <a:rPr lang="en-GB"/>
              <a:t>managers can </a:t>
            </a:r>
            <a:r>
              <a:rPr lang="en-GB" b="1"/>
              <a:t>choose any specific question</a:t>
            </a:r>
            <a:r>
              <a:rPr lang="en-GB"/>
              <a:t> or theme - whatever matters to them - and Prism can generate recommendations that match the level of focus they need.</a:t>
            </a:r>
          </a:p>
          <a:p>
            <a:endParaRPr lang="en-GB"/>
          </a:p>
          <a:p>
            <a:r>
              <a:rPr lang="en-GB" b="1"/>
              <a:t>CHOICE OF ACTION SUGGESTIONS</a:t>
            </a:r>
          </a:p>
          <a:p>
            <a:pPr marL="171450" indent="-171450">
              <a:buFont typeface="Arial" panose="020B0604020202020204" pitchFamily="34" charset="0"/>
              <a:buChar char="•"/>
            </a:pPr>
            <a:r>
              <a:rPr lang="en-GB"/>
              <a:t>Sometimes that means </a:t>
            </a:r>
            <a:r>
              <a:rPr lang="en-GB" b="1"/>
              <a:t>tactical, team-level actions</a:t>
            </a:r>
            <a:r>
              <a:rPr lang="en-GB"/>
              <a:t> 0things a manager can do with their group in the next few weeks.</a:t>
            </a:r>
          </a:p>
          <a:p>
            <a:pPr marL="171450" indent="-171450">
              <a:buFont typeface="Arial" panose="020B0604020202020204" pitchFamily="34" charset="0"/>
              <a:buChar char="•"/>
            </a:pPr>
            <a:r>
              <a:rPr lang="en-GB"/>
              <a:t>Sometimes, Ot means </a:t>
            </a:r>
            <a:r>
              <a:rPr lang="en-GB" b="1"/>
              <a:t>strategic, organisation-wide considerations</a:t>
            </a:r>
            <a:r>
              <a:rPr lang="en-GB"/>
              <a:t> - signals about culture, alignment, or systemic changes the organisation may want to explore.</a:t>
            </a:r>
          </a:p>
          <a:p>
            <a:pPr marL="171450" indent="-171450">
              <a:buFont typeface="Arial" panose="020B0604020202020204" pitchFamily="34" charset="0"/>
              <a:buChar char="•"/>
            </a:pPr>
            <a:r>
              <a:rPr lang="en-GB"/>
              <a:t>The point of this phase is that managers now have a kind of </a:t>
            </a:r>
            <a:r>
              <a:rPr lang="en-GB" b="1"/>
              <a:t>context-rich, question-by-question interpretation engine </a:t>
            </a:r>
            <a:r>
              <a:rPr lang="en-GB"/>
              <a:t>that adjusts to the part of the dashboard they’re exploring.</a:t>
            </a:r>
          </a:p>
          <a:p>
            <a:endParaRPr lang="en-GB"/>
          </a:p>
          <a:p>
            <a:r>
              <a:rPr lang="en-GB"/>
              <a:t>So as consultants we are really excited about this development. It means managers across organisations have the chance to explore the dashboard on their own terms, dig into the questions that matter most to their teams, and get guidance that matches their context. Our role will become less about data interpretation and more about coaching and guiding managers to drive change</a:t>
            </a:r>
          </a:p>
          <a:p>
            <a:endParaRPr lang="en-GB"/>
          </a:p>
        </p:txBody>
      </p:sp>
      <p:sp>
        <p:nvSpPr>
          <p:cNvPr id="4" name="Slide Number Placeholder 3">
            <a:extLst>
              <a:ext uri="{FF2B5EF4-FFF2-40B4-BE49-F238E27FC236}">
                <a16:creationId xmlns:a16="http://schemas.microsoft.com/office/drawing/2014/main" id="{FBCD032E-4D74-D266-B28D-09C0D8E0BF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5DFB43-5DEE-46D9-8D96-FAD2C1CF41D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852581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7B0D7-B61C-4FDD-8909-C31B09C908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AAE98F-7780-261C-1CBB-51B137C124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DC6452-D476-0396-1C42-FE56B96BFAE2}"/>
              </a:ext>
            </a:extLst>
          </p:cNvPr>
          <p:cNvSpPr>
            <a:spLocks noGrp="1"/>
          </p:cNvSpPr>
          <p:nvPr>
            <p:ph type="body" idx="1"/>
          </p:nvPr>
        </p:nvSpPr>
        <p:spPr/>
        <p:txBody>
          <a:bodyPr/>
          <a:lstStyle/>
          <a:p>
            <a:r>
              <a:rPr lang="en-GB"/>
              <a:t>AI can do more of the heavy lifting, and that’s valuable, but the real impact only happens </a:t>
            </a:r>
            <a:r>
              <a:rPr lang="en-GB" b="1"/>
              <a:t>when you pair that intelligence with human expertise.</a:t>
            </a:r>
          </a:p>
          <a:p>
            <a:endParaRPr lang="en-GB"/>
          </a:p>
          <a:p>
            <a:r>
              <a:rPr lang="en-GB" b="1"/>
              <a:t>We should consider AI the base of employee listening</a:t>
            </a:r>
            <a:r>
              <a:rPr lang="en-GB"/>
              <a:t>, completing tasks that are </a:t>
            </a:r>
            <a:r>
              <a:rPr lang="en-GB" b="1"/>
              <a:t>essential for an effective listening cycle, </a:t>
            </a:r>
            <a:r>
              <a:rPr lang="en-GB"/>
              <a:t>but also the tasks that </a:t>
            </a:r>
            <a:r>
              <a:rPr lang="en-GB" b="1"/>
              <a:t>take the most time and often slow organisations down.</a:t>
            </a:r>
          </a:p>
          <a:p>
            <a:endParaRPr lang="en-GB"/>
          </a:p>
          <a:p>
            <a:r>
              <a:rPr lang="en-GB"/>
              <a:t>The next layer is the human layer: </a:t>
            </a:r>
            <a:r>
              <a:rPr lang="en-GB" b="1"/>
              <a:t>the judgement, the context, the interpretation of what feedback really means within your culture</a:t>
            </a:r>
            <a:r>
              <a:rPr lang="en-GB"/>
              <a:t>. This is where leaders and managers bring the understanding of relationships, tone, history and nuance that AI simply can’t replicate. </a:t>
            </a:r>
            <a:r>
              <a:rPr lang="en-GB" b="1"/>
              <a:t>It’s the difference between knowing what the data says and knowing what to do about it in your specific organisation.</a:t>
            </a:r>
          </a:p>
          <a:p>
            <a:endParaRPr lang="en-GB"/>
          </a:p>
          <a:p>
            <a:r>
              <a:rPr lang="en-GB"/>
              <a:t>And at the top of the pyramid is improvement: </a:t>
            </a:r>
            <a:r>
              <a:rPr lang="en-GB" b="1"/>
              <a:t>the behavioural change, the conversations, the decisions and the follow-through that actually move a culture forward. This is the outcome that matters most, and it’s only possible when the bottom two layers work together</a:t>
            </a:r>
            <a:r>
              <a:rPr lang="en-GB"/>
              <a:t>. AI accelerates the journey, but </a:t>
            </a:r>
            <a:r>
              <a:rPr lang="en-GB" b="1"/>
              <a:t>it’s people who bring the meaning and the leadership </a:t>
            </a:r>
            <a:r>
              <a:rPr lang="en-GB"/>
              <a:t>that make change real.</a:t>
            </a:r>
          </a:p>
          <a:p>
            <a:endParaRPr lang="en-GB"/>
          </a:p>
          <a:p>
            <a:r>
              <a:rPr lang="en-GB"/>
              <a:t>So when we talk about the future of employee listening, </a:t>
            </a:r>
            <a:r>
              <a:rPr lang="en-GB" b="1"/>
              <a:t>it’s not about choosing between AI and human expertise. It’s about creating a partnership where each strengthens the other: AI enabling speed and clarity, and humans bringing the insight and capability that turns that clarity into lasting improvement.</a:t>
            </a:r>
          </a:p>
          <a:p>
            <a:endParaRPr lang="en-GB"/>
          </a:p>
        </p:txBody>
      </p:sp>
      <p:sp>
        <p:nvSpPr>
          <p:cNvPr id="4" name="Header Placeholder 3">
            <a:extLst>
              <a:ext uri="{FF2B5EF4-FFF2-40B4-BE49-F238E27FC236}">
                <a16:creationId xmlns:a16="http://schemas.microsoft.com/office/drawing/2014/main" id="{07888F52-0394-3DA1-4F77-132BABABF66C}"/>
              </a:ext>
            </a:extLst>
          </p:cNvPr>
          <p:cNvSpPr>
            <a:spLocks noGrp="1"/>
          </p:cNvSpPr>
          <p:nvPr>
            <p:ph type="hdr" sz="quarter"/>
          </p:nvPr>
        </p:nvSpPr>
        <p:spPr/>
        <p:txBody>
          <a:bodyPr/>
          <a:lstStyle/>
          <a:p>
            <a:endParaRPr lang="en-US"/>
          </a:p>
        </p:txBody>
      </p:sp>
      <p:sp>
        <p:nvSpPr>
          <p:cNvPr id="5" name="Date Placeholder 4">
            <a:extLst>
              <a:ext uri="{FF2B5EF4-FFF2-40B4-BE49-F238E27FC236}">
                <a16:creationId xmlns:a16="http://schemas.microsoft.com/office/drawing/2014/main" id="{DD7CFD0A-EB0E-3571-84D8-9F6ACEDE5384}"/>
              </a:ext>
            </a:extLst>
          </p:cNvPr>
          <p:cNvSpPr>
            <a:spLocks noGrp="1"/>
          </p:cNvSpPr>
          <p:nvPr>
            <p:ph type="dt" idx="1"/>
          </p:nvPr>
        </p:nvSpPr>
        <p:spPr/>
        <p:txBody>
          <a:bodyPr/>
          <a:lstStyle/>
          <a:p>
            <a:fld id="{FFB553B2-26D6-E248-8293-0930236B8BF9}" type="datetime1">
              <a:rPr lang="en-GB" smtClean="0"/>
              <a:t>14/01/2026</a:t>
            </a:fld>
            <a:endParaRPr lang="en-US"/>
          </a:p>
        </p:txBody>
      </p:sp>
      <p:sp>
        <p:nvSpPr>
          <p:cNvPr id="6" name="Slide Number Placeholder 5">
            <a:extLst>
              <a:ext uri="{FF2B5EF4-FFF2-40B4-BE49-F238E27FC236}">
                <a16:creationId xmlns:a16="http://schemas.microsoft.com/office/drawing/2014/main" id="{2467D5E5-CF78-0ACA-85F3-23F258B89464}"/>
              </a:ext>
            </a:extLst>
          </p:cNvPr>
          <p:cNvSpPr>
            <a:spLocks noGrp="1"/>
          </p:cNvSpPr>
          <p:nvPr>
            <p:ph type="sldNum" sz="quarter" idx="5"/>
          </p:nvPr>
        </p:nvSpPr>
        <p:spPr/>
        <p:txBody>
          <a:bodyPr/>
          <a:lstStyle/>
          <a:p>
            <a:fld id="{ACD0C02B-BA1D-2642-86C0-D90AD0415E14}" type="slidenum">
              <a:rPr lang="en-US" smtClean="0"/>
              <a:t>34</a:t>
            </a:fld>
            <a:endParaRPr lang="en-US"/>
          </a:p>
        </p:txBody>
      </p:sp>
    </p:spTree>
    <p:extLst>
      <p:ext uri="{BB962C8B-B14F-4D97-AF65-F5344CB8AC3E}">
        <p14:creationId xmlns:p14="http://schemas.microsoft.com/office/powerpoint/2010/main" val="19263253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Feeding back</a:t>
            </a:r>
          </a:p>
          <a:p>
            <a:pPr lvl="1"/>
            <a:r>
              <a:rPr lang="en-US"/>
              <a:t>One place AI could genuinely help you to accelerate progress</a:t>
            </a:r>
          </a:p>
          <a:p>
            <a:pPr lvl="1"/>
            <a:r>
              <a:rPr lang="en-US"/>
              <a:t>One human responsibility that must be protected</a:t>
            </a:r>
          </a:p>
          <a:p>
            <a:endParaRPr lang="en-US"/>
          </a:p>
        </p:txBody>
      </p:sp>
      <p:sp>
        <p:nvSpPr>
          <p:cNvPr id="4" name="Slide Number Placeholder 3"/>
          <p:cNvSpPr>
            <a:spLocks noGrp="1"/>
          </p:cNvSpPr>
          <p:nvPr>
            <p:ph type="sldNum" sz="quarter" idx="5"/>
          </p:nvPr>
        </p:nvSpPr>
        <p:spPr/>
        <p:txBody>
          <a:bodyPr/>
          <a:lstStyle/>
          <a:p>
            <a:fld id="{AC95CE0F-F217-4BE1-A1E2-F14F790480D7}" type="slidenum">
              <a:rPr lang="en-GB" smtClean="0"/>
              <a:t>35</a:t>
            </a:fld>
            <a:endParaRPr lang="en-GB"/>
          </a:p>
        </p:txBody>
      </p:sp>
    </p:spTree>
    <p:extLst>
      <p:ext uri="{BB962C8B-B14F-4D97-AF65-F5344CB8AC3E}">
        <p14:creationId xmlns:p14="http://schemas.microsoft.com/office/powerpoint/2010/main" val="37561816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EAA25-3801-02EC-6350-59348A9C0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742A2D-F1B2-C723-DC6F-4FE282F76C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1DF91B-0D34-18E1-40A5-6951226CF4E1}"/>
              </a:ext>
            </a:extLst>
          </p:cNvPr>
          <p:cNvSpPr>
            <a:spLocks noGrp="1"/>
          </p:cNvSpPr>
          <p:nvPr>
            <p:ph type="body" idx="1"/>
          </p:nvPr>
        </p:nvSpPr>
        <p:spPr/>
        <p:txBody>
          <a:bodyPr/>
          <a:lstStyle/>
          <a:p>
            <a:pPr fontAlgn="base"/>
            <a:endParaRPr lang="en-GB"/>
          </a:p>
        </p:txBody>
      </p:sp>
      <p:sp>
        <p:nvSpPr>
          <p:cNvPr id="4" name="Slide Number Placeholder 3">
            <a:extLst>
              <a:ext uri="{FF2B5EF4-FFF2-40B4-BE49-F238E27FC236}">
                <a16:creationId xmlns:a16="http://schemas.microsoft.com/office/drawing/2014/main" id="{9F3F9902-72A0-A274-5ED0-5A6822AD7DEA}"/>
              </a:ext>
            </a:extLst>
          </p:cNvPr>
          <p:cNvSpPr>
            <a:spLocks noGrp="1"/>
          </p:cNvSpPr>
          <p:nvPr>
            <p:ph type="sldNum" sz="quarter" idx="5"/>
          </p:nvPr>
        </p:nvSpPr>
        <p:spPr/>
        <p:txBody>
          <a:bodyPr/>
          <a:lstStyle/>
          <a:p>
            <a:fld id="{AC95CE0F-F217-4BE1-A1E2-F14F790480D7}" type="slidenum">
              <a:rPr lang="en-GB" smtClean="0"/>
              <a:t>36</a:t>
            </a:fld>
            <a:endParaRPr lang="en-GB"/>
          </a:p>
        </p:txBody>
      </p:sp>
    </p:spTree>
    <p:extLst>
      <p:ext uri="{BB962C8B-B14F-4D97-AF65-F5344CB8AC3E}">
        <p14:creationId xmlns:p14="http://schemas.microsoft.com/office/powerpoint/2010/main" val="62427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41244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22AD2-C10B-6937-C1FC-FCFCB7093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BF1E7B-1B4B-15B1-534E-D3A61914D5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3CF778-766D-6E39-C2C4-3621936EA9F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62B235F-0EB5-A778-73D1-8282F5902D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66504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Tina – Highlighting the previous issues we have had with Staff Surveys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338540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Tina – Change ELT membership/ new staff joining the team, HR having a seat at Exec, enabling influence.</a:t>
            </a:r>
          </a:p>
          <a:p>
            <a:endParaRPr lang="en-GB"/>
          </a:p>
          <a:p>
            <a:r>
              <a:rPr lang="en-GB"/>
              <a:t>-Gap due to covid </a:t>
            </a:r>
          </a:p>
          <a:p>
            <a:pPr marL="171450" indent="-171450">
              <a:buFontTx/>
              <a:buChar char="-"/>
            </a:pPr>
            <a:r>
              <a:rPr lang="en-GB"/>
              <a:t>Development of People Plan, Engagement a central driver, </a:t>
            </a:r>
          </a:p>
          <a:p>
            <a:pPr marL="171450" indent="-171450">
              <a:buFontTx/>
              <a:buChar char="-"/>
            </a:pPr>
            <a:r>
              <a:rPr lang="en-GB"/>
              <a:t>How we track its impact on the university through KPI’s etc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206019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94207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Tina – Activity linked to staff survey captured also under the thematic areas of the people plan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81572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Andy – preparing to launch a new survey, ensuring the concerns of past are reflected in practice of the new one.</a:t>
            </a:r>
          </a:p>
          <a:p>
            <a:endParaRPr lang="en-GB"/>
          </a:p>
          <a:p>
            <a:r>
              <a:rPr lang="en-GB"/>
              <a:t>-Drivers we wanted to achieve when considering our provider.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67961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Andy – Very much a line in the sand and a starting point for us to understand feeling and build upon.</a:t>
            </a:r>
          </a:p>
          <a:p>
            <a:endParaRPr lang="en-GB"/>
          </a:p>
          <a:p>
            <a:r>
              <a:rPr lang="en-GB"/>
              <a:t>- Timing cost of living crisis, UCU strike etc mindful of impact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824772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Andy – how we ensured the survey was taken seriously, key results shared quickly, People Insight supporting  dissemination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38358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Tina –  University Actions - how ELT took a lead on this.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63569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Tina – Increase in leadership scores across the surveys, response to the actions ELT have taken.  </a:t>
            </a:r>
          </a:p>
          <a:p>
            <a:endParaRPr lang="en-GB"/>
          </a:p>
          <a:p>
            <a:r>
              <a:rPr lang="en-GB"/>
              <a:t>- Shows the 3 questions that make up the leadership scores and how these have increased year on year for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93630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Andy - key points on how we have begun to build the foundations that have helped contribute to the scores increasing year on year.</a:t>
            </a:r>
          </a:p>
          <a:p>
            <a:endParaRPr lang="en-GB"/>
          </a:p>
          <a:p>
            <a:r>
              <a:rPr lang="en-GB"/>
              <a:t>Staff Comms repeated as a theme throughout the presentation to highlight its importance – Keep communication either via LJMU media channels, Exec or Managers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94793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Andy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621187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Andy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475670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Andy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260165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Andy – Academic participation challenge. </a:t>
            </a:r>
          </a:p>
          <a:p>
            <a:endParaRPr lang="en-GB"/>
          </a:p>
          <a:p>
            <a:r>
              <a:rPr lang="en-GB"/>
              <a:t>- Highlight plans for engaging estates in 2026 survey.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48825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656384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Tina - finish on the positive slides how we have increased across the years?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18483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7FF51-6AF5-C811-31D1-0F437A4D6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E5A0AF-9742-5EC4-1E75-917DDB90D7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2848F0-85C9-52E5-7E71-83450154867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503EF9B-F779-9667-61F4-B4D84B54A3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29930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FC9AC-48A4-D369-B086-8B930AACA5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2D690E-31DE-5012-8535-BCE01E1F5F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3EA585-CF85-04C2-F02A-AB3DB51AA83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4EAFCD7-EA8A-F11E-427C-684645086E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AD6FC-711C-47B5-99A5-092A58919F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17445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D8671-08C1-27EF-2EDE-E13D613A99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6FD989-61EB-1EED-CE8C-F56E9EA795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6B8CE-58C9-9444-AF61-B940851C251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5A8C06C-F074-B6B4-1C83-9EE05824DAD7}"/>
              </a:ext>
            </a:extLst>
          </p:cNvPr>
          <p:cNvSpPr>
            <a:spLocks noGrp="1"/>
          </p:cNvSpPr>
          <p:nvPr>
            <p:ph type="sldNum" sz="quarter" idx="5"/>
          </p:nvPr>
        </p:nvSpPr>
        <p:spPr/>
        <p:txBody>
          <a:bodyPr/>
          <a:lstStyle/>
          <a:p>
            <a:fld id="{AC95CE0F-F217-4BE1-A1E2-F14F790480D7}" type="slidenum">
              <a:rPr lang="en-GB" smtClean="0"/>
              <a:t>58</a:t>
            </a:fld>
            <a:endParaRPr lang="en-GB"/>
          </a:p>
        </p:txBody>
      </p:sp>
    </p:spTree>
    <p:extLst>
      <p:ext uri="{BB962C8B-B14F-4D97-AF65-F5344CB8AC3E}">
        <p14:creationId xmlns:p14="http://schemas.microsoft.com/office/powerpoint/2010/main" val="23788459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F9F7B-7772-B221-C18B-5BFB70EC34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53E341-C1EF-9E93-AAC1-111E8A30ED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C1CE91-DFA1-0269-D9D3-78DDCEAC0B99}"/>
              </a:ext>
            </a:extLst>
          </p:cNvPr>
          <p:cNvSpPr>
            <a:spLocks noGrp="1"/>
          </p:cNvSpPr>
          <p:nvPr>
            <p:ph type="body" idx="1"/>
          </p:nvPr>
        </p:nvSpPr>
        <p:spPr/>
        <p:txBody>
          <a:bodyPr/>
          <a:lstStyle/>
          <a:p>
            <a:pPr fontAlgn="base"/>
            <a:endParaRPr lang="en-GB"/>
          </a:p>
        </p:txBody>
      </p:sp>
      <p:sp>
        <p:nvSpPr>
          <p:cNvPr id="4" name="Slide Number Placeholder 3">
            <a:extLst>
              <a:ext uri="{FF2B5EF4-FFF2-40B4-BE49-F238E27FC236}">
                <a16:creationId xmlns:a16="http://schemas.microsoft.com/office/drawing/2014/main" id="{849F7769-866F-CB38-5EA3-01C2D6856921}"/>
              </a:ext>
            </a:extLst>
          </p:cNvPr>
          <p:cNvSpPr>
            <a:spLocks noGrp="1"/>
          </p:cNvSpPr>
          <p:nvPr>
            <p:ph type="sldNum" sz="quarter" idx="5"/>
          </p:nvPr>
        </p:nvSpPr>
        <p:spPr/>
        <p:txBody>
          <a:bodyPr/>
          <a:lstStyle/>
          <a:p>
            <a:fld id="{AC95CE0F-F217-4BE1-A1E2-F14F790480D7}" type="slidenum">
              <a:rPr lang="en-GB" smtClean="0"/>
              <a:t>59</a:t>
            </a:fld>
            <a:endParaRPr lang="en-GB"/>
          </a:p>
        </p:txBody>
      </p:sp>
    </p:spTree>
    <p:extLst>
      <p:ext uri="{BB962C8B-B14F-4D97-AF65-F5344CB8AC3E}">
        <p14:creationId xmlns:p14="http://schemas.microsoft.com/office/powerpoint/2010/main" val="39853854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4AD84-3072-FD61-3E5B-DE0A125D0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786C51-1FAE-D23D-AD2D-B5234A28FA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967679-C664-0B61-DF32-495263B8259D}"/>
              </a:ext>
            </a:extLst>
          </p:cNvPr>
          <p:cNvSpPr>
            <a:spLocks noGrp="1"/>
          </p:cNvSpPr>
          <p:nvPr>
            <p:ph type="body" idx="1"/>
          </p:nvPr>
        </p:nvSpPr>
        <p:spPr/>
        <p:txBody>
          <a:bodyPr/>
          <a:lstStyle/>
          <a:p>
            <a:pPr fontAlgn="base"/>
            <a:endParaRPr lang="en-GB"/>
          </a:p>
        </p:txBody>
      </p:sp>
      <p:sp>
        <p:nvSpPr>
          <p:cNvPr id="4" name="Slide Number Placeholder 3">
            <a:extLst>
              <a:ext uri="{FF2B5EF4-FFF2-40B4-BE49-F238E27FC236}">
                <a16:creationId xmlns:a16="http://schemas.microsoft.com/office/drawing/2014/main" id="{9A8A1A21-7F04-6E46-18CA-011790B87153}"/>
              </a:ext>
            </a:extLst>
          </p:cNvPr>
          <p:cNvSpPr>
            <a:spLocks noGrp="1"/>
          </p:cNvSpPr>
          <p:nvPr>
            <p:ph type="sldNum" sz="quarter" idx="5"/>
          </p:nvPr>
        </p:nvSpPr>
        <p:spPr/>
        <p:txBody>
          <a:bodyPr/>
          <a:lstStyle/>
          <a:p>
            <a:fld id="{AC95CE0F-F217-4BE1-A1E2-F14F790480D7}" type="slidenum">
              <a:rPr lang="en-GB" smtClean="0"/>
              <a:t>60</a:t>
            </a:fld>
            <a:endParaRPr lang="en-GB"/>
          </a:p>
        </p:txBody>
      </p:sp>
    </p:spTree>
    <p:extLst>
      <p:ext uri="{BB962C8B-B14F-4D97-AF65-F5344CB8AC3E}">
        <p14:creationId xmlns:p14="http://schemas.microsoft.com/office/powerpoint/2010/main" val="28722164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07A91-2CA9-F8C6-4B16-6F2ACA439C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559EEC-9285-CF1C-EAB5-65F441E2B1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76D47F-A848-B8FD-DA48-85B6855F696A}"/>
              </a:ext>
            </a:extLst>
          </p:cNvPr>
          <p:cNvSpPr>
            <a:spLocks noGrp="1"/>
          </p:cNvSpPr>
          <p:nvPr>
            <p:ph type="body" idx="1"/>
          </p:nvPr>
        </p:nvSpPr>
        <p:spPr/>
        <p:txBody>
          <a:bodyPr/>
          <a:lstStyle/>
          <a:p>
            <a:pPr fontAlgn="base"/>
            <a:r>
              <a:rPr lang="en-GB"/>
              <a:t>Get Involved:-</a:t>
            </a:r>
          </a:p>
          <a:p>
            <a:r>
              <a:rPr lang="en-GB"/>
              <a:t>Microsoft teams site for existing clients</a:t>
            </a:r>
          </a:p>
          <a:p>
            <a:r>
              <a:rPr lang="en-GB"/>
              <a:t>Newsletter</a:t>
            </a:r>
          </a:p>
          <a:p>
            <a:r>
              <a:rPr lang="en-GB"/>
              <a:t>In person events and webinars </a:t>
            </a:r>
          </a:p>
        </p:txBody>
      </p:sp>
      <p:sp>
        <p:nvSpPr>
          <p:cNvPr id="4" name="Slide Number Placeholder 3">
            <a:extLst>
              <a:ext uri="{FF2B5EF4-FFF2-40B4-BE49-F238E27FC236}">
                <a16:creationId xmlns:a16="http://schemas.microsoft.com/office/drawing/2014/main" id="{634676D7-2014-8760-4605-16F1BACBC060}"/>
              </a:ext>
            </a:extLst>
          </p:cNvPr>
          <p:cNvSpPr>
            <a:spLocks noGrp="1"/>
          </p:cNvSpPr>
          <p:nvPr>
            <p:ph type="sldNum" sz="quarter" idx="5"/>
          </p:nvPr>
        </p:nvSpPr>
        <p:spPr/>
        <p:txBody>
          <a:bodyPr/>
          <a:lstStyle/>
          <a:p>
            <a:fld id="{AC95CE0F-F217-4BE1-A1E2-F14F790480D7}" type="slidenum">
              <a:rPr lang="en-GB" smtClean="0"/>
              <a:t>61</a:t>
            </a:fld>
            <a:endParaRPr lang="en-GB"/>
          </a:p>
        </p:txBody>
      </p:sp>
    </p:spTree>
    <p:extLst>
      <p:ext uri="{BB962C8B-B14F-4D97-AF65-F5344CB8AC3E}">
        <p14:creationId xmlns:p14="http://schemas.microsoft.com/office/powerpoint/2010/main" val="8216105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147C1-4EFE-898B-D7C3-B37C008E79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6351A9-5CED-639D-A824-736733491B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F69EA9-B69E-2F4F-41DA-C28FA724A0C2}"/>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Can we add in annual trends report - when will we release this - by the end of march? Or I can say this?</a:t>
            </a:r>
          </a:p>
          <a:p>
            <a:pPr fontAlgn="base"/>
            <a:endParaRPr lang="en-GB"/>
          </a:p>
        </p:txBody>
      </p:sp>
      <p:sp>
        <p:nvSpPr>
          <p:cNvPr id="4" name="Slide Number Placeholder 3">
            <a:extLst>
              <a:ext uri="{FF2B5EF4-FFF2-40B4-BE49-F238E27FC236}">
                <a16:creationId xmlns:a16="http://schemas.microsoft.com/office/drawing/2014/main" id="{9AD84F39-7AEE-5A0F-2259-97EECBBF7B08}"/>
              </a:ext>
            </a:extLst>
          </p:cNvPr>
          <p:cNvSpPr>
            <a:spLocks noGrp="1"/>
          </p:cNvSpPr>
          <p:nvPr>
            <p:ph type="sldNum" sz="quarter" idx="5"/>
          </p:nvPr>
        </p:nvSpPr>
        <p:spPr/>
        <p:txBody>
          <a:bodyPr/>
          <a:lstStyle/>
          <a:p>
            <a:fld id="{AC95CE0F-F217-4BE1-A1E2-F14F790480D7}" type="slidenum">
              <a:rPr lang="en-GB" smtClean="0"/>
              <a:t>62</a:t>
            </a:fld>
            <a:endParaRPr lang="en-GB"/>
          </a:p>
        </p:txBody>
      </p:sp>
    </p:spTree>
    <p:extLst>
      <p:ext uri="{BB962C8B-B14F-4D97-AF65-F5344CB8AC3E}">
        <p14:creationId xmlns:p14="http://schemas.microsoft.com/office/powerpoint/2010/main" val="18743532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0DC1E-0EE5-6EFC-2B10-3B19FAA995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6953C1-B131-47D4-CBCA-7F78568E0D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67C053-E2D6-B2D3-0A42-AFA90C49C9D2}"/>
              </a:ext>
            </a:extLst>
          </p:cNvPr>
          <p:cNvSpPr>
            <a:spLocks noGrp="1"/>
          </p:cNvSpPr>
          <p:nvPr>
            <p:ph type="body" idx="1"/>
          </p:nvPr>
        </p:nvSpPr>
        <p:spPr/>
        <p:txBody>
          <a:bodyPr/>
          <a:lstStyle/>
          <a:p>
            <a:r>
              <a:rPr lang="en-GB"/>
              <a:t>Updated QR code &amp; link</a:t>
            </a:r>
          </a:p>
        </p:txBody>
      </p:sp>
      <p:sp>
        <p:nvSpPr>
          <p:cNvPr id="4" name="Slide Number Placeholder 3">
            <a:extLst>
              <a:ext uri="{FF2B5EF4-FFF2-40B4-BE49-F238E27FC236}">
                <a16:creationId xmlns:a16="http://schemas.microsoft.com/office/drawing/2014/main" id="{6A22EBBC-DF90-4B1B-B7F5-3B93060BB262}"/>
              </a:ext>
            </a:extLst>
          </p:cNvPr>
          <p:cNvSpPr>
            <a:spLocks noGrp="1"/>
          </p:cNvSpPr>
          <p:nvPr>
            <p:ph type="sldNum" sz="quarter" idx="5"/>
          </p:nvPr>
        </p:nvSpPr>
        <p:spPr/>
        <p:txBody>
          <a:bodyPr/>
          <a:lstStyle/>
          <a:p>
            <a:fld id="{AC95CE0F-F217-4BE1-A1E2-F14F790480D7}" type="slidenum">
              <a:rPr lang="en-GB" smtClean="0"/>
              <a:t>63</a:t>
            </a:fld>
            <a:endParaRPr lang="en-GB"/>
          </a:p>
        </p:txBody>
      </p:sp>
    </p:spTree>
    <p:extLst>
      <p:ext uri="{BB962C8B-B14F-4D97-AF65-F5344CB8AC3E}">
        <p14:creationId xmlns:p14="http://schemas.microsoft.com/office/powerpoint/2010/main" val="9826434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Header Placeholder 3"/>
          <p:cNvSpPr>
            <a:spLocks noGrp="1"/>
          </p:cNvSpPr>
          <p:nvPr>
            <p:ph type="hdr" sz="quarter"/>
          </p:nvPr>
        </p:nvSpPr>
        <p:spPr/>
        <p:txBody>
          <a:bodyPr/>
          <a:lstStyle/>
          <a:p>
            <a:endParaRPr lang="en-US"/>
          </a:p>
        </p:txBody>
      </p:sp>
      <p:sp>
        <p:nvSpPr>
          <p:cNvPr id="5" name="Date Placeholder 4"/>
          <p:cNvSpPr>
            <a:spLocks noGrp="1"/>
          </p:cNvSpPr>
          <p:nvPr>
            <p:ph type="dt" idx="1"/>
          </p:nvPr>
        </p:nvSpPr>
        <p:spPr/>
        <p:txBody>
          <a:bodyPr/>
          <a:lstStyle/>
          <a:p>
            <a:fld id="{FFB553B2-26D6-E248-8293-0930236B8BF9}" type="datetime1">
              <a:rPr lang="en-GB" smtClean="0"/>
              <a:t>14/01/2026</a:t>
            </a:fld>
            <a:endParaRPr lang="en-US"/>
          </a:p>
        </p:txBody>
      </p:sp>
      <p:sp>
        <p:nvSpPr>
          <p:cNvPr id="6" name="Slide Number Placeholder 5"/>
          <p:cNvSpPr>
            <a:spLocks noGrp="1"/>
          </p:cNvSpPr>
          <p:nvPr>
            <p:ph type="sldNum" sz="quarter" idx="5"/>
          </p:nvPr>
        </p:nvSpPr>
        <p:spPr/>
        <p:txBody>
          <a:bodyPr/>
          <a:lstStyle/>
          <a:p>
            <a:fld id="{ACD0C02B-BA1D-2642-86C0-D90AD0415E14}" type="slidenum">
              <a:rPr lang="en-US" smtClean="0"/>
              <a:t>64</a:t>
            </a:fld>
            <a:endParaRPr lang="en-US"/>
          </a:p>
        </p:txBody>
      </p:sp>
    </p:spTree>
    <p:extLst>
      <p:ext uri="{BB962C8B-B14F-4D97-AF65-F5344CB8AC3E}">
        <p14:creationId xmlns:p14="http://schemas.microsoft.com/office/powerpoint/2010/main" val="3178152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 many of you may know we partner with </a:t>
            </a:r>
            <a:r>
              <a:rPr lang="en-US"/>
              <a:t>Eden: </a:t>
            </a:r>
            <a:r>
              <a:rPr lang="en-US" err="1"/>
              <a:t>People+Planet</a:t>
            </a:r>
            <a:r>
              <a:rPr lang="en-US"/>
              <a:t>, which is a nonprofit organization dedicated to restoring degraded landscapes and combating deforestation. </a:t>
            </a:r>
          </a:p>
          <a:p>
            <a:endParaRPr lang="en-US"/>
          </a:p>
          <a:p>
            <a:r>
              <a:rPr lang="en-US"/>
              <a:t>Eden partners with local communities to co-design and implement restoration projects. This ensures that the efforts are sustainable and beneficial to both people and the environment . They provide fair-wage employment to thousands of local community members, helping them plant, grow, and protect millions of trees each year </a:t>
            </a:r>
            <a:endParaRPr lang="en-US">
              <a:ea typeface="Calibri"/>
              <a:cs typeface="Calibri"/>
            </a:endParaRPr>
          </a:p>
          <a:p>
            <a:pPr marL="171450" indent="-171450">
              <a:buFont typeface="Arial"/>
              <a:buChar char="•"/>
            </a:pPr>
            <a:endParaRPr lang="en-US">
              <a:ea typeface="Calibri"/>
              <a:cs typeface="Calibri"/>
            </a:endParaRPr>
          </a:p>
          <a:p>
            <a:r>
              <a:rPr lang="en-US">
                <a:ea typeface="Calibri"/>
                <a:cs typeface="Calibri"/>
              </a:rPr>
              <a:t>Last year alone we planted over 15,000 trees and have supported community projects and land restoration.  For attending the session we will be planting a tree for each attendee so thank you.</a:t>
            </a:r>
          </a:p>
          <a:p>
            <a:pPr marL="171450" indent="-171450">
              <a:buFont typeface="Arial"/>
              <a:buChar char="•"/>
            </a:pPr>
            <a:endParaRPr lang="en-US"/>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Header Placeholder 3"/>
          <p:cNvSpPr>
            <a:spLocks noGrp="1"/>
          </p:cNvSpPr>
          <p:nvPr>
            <p:ph type="hdr" sz="quarter"/>
          </p:nvPr>
        </p:nvSpPr>
        <p:spPr/>
        <p:txBody>
          <a:bodyPr/>
          <a:lstStyle/>
          <a:p>
            <a:endParaRPr lang="en-US"/>
          </a:p>
        </p:txBody>
      </p:sp>
      <p:sp>
        <p:nvSpPr>
          <p:cNvPr id="5" name="Date Placeholder 4"/>
          <p:cNvSpPr>
            <a:spLocks noGrp="1"/>
          </p:cNvSpPr>
          <p:nvPr>
            <p:ph type="dt" idx="1"/>
          </p:nvPr>
        </p:nvSpPr>
        <p:spPr/>
        <p:txBody>
          <a:bodyPr/>
          <a:lstStyle/>
          <a:p>
            <a:fld id="{FFB553B2-26D6-E248-8293-0930236B8BF9}" type="datetime1">
              <a:rPr lang="en-GB" smtClean="0"/>
              <a:t>14/01/2026</a:t>
            </a:fld>
            <a:endParaRPr lang="en-US"/>
          </a:p>
        </p:txBody>
      </p:sp>
      <p:sp>
        <p:nvSpPr>
          <p:cNvPr id="6" name="Slide Number Placeholder 5"/>
          <p:cNvSpPr>
            <a:spLocks noGrp="1"/>
          </p:cNvSpPr>
          <p:nvPr>
            <p:ph type="sldNum" sz="quarter" idx="5"/>
          </p:nvPr>
        </p:nvSpPr>
        <p:spPr/>
        <p:txBody>
          <a:bodyPr/>
          <a:lstStyle/>
          <a:p>
            <a:fld id="{ACD0C02B-BA1D-2642-86C0-D90AD0415E14}" type="slidenum">
              <a:rPr lang="en-US" smtClean="0"/>
              <a:t>65</a:t>
            </a:fld>
            <a:endParaRPr lang="en-US"/>
          </a:p>
        </p:txBody>
      </p:sp>
    </p:spTree>
    <p:extLst>
      <p:ext uri="{BB962C8B-B14F-4D97-AF65-F5344CB8AC3E}">
        <p14:creationId xmlns:p14="http://schemas.microsoft.com/office/powerpoint/2010/main" val="1991950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6.xml"/><Relationship Id="rId5" Type="http://schemas.openxmlformats.org/officeDocument/2006/relationships/image" Target="../media/image18.emf"/><Relationship Id="rId4" Type="http://schemas.openxmlformats.org/officeDocument/2006/relationships/image" Target="../media/image6.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_Long logo">
    <p:spTree>
      <p:nvGrpSpPr>
        <p:cNvPr id="1" name=""/>
        <p:cNvGrpSpPr/>
        <p:nvPr/>
      </p:nvGrpSpPr>
      <p:grpSpPr>
        <a:xfrm>
          <a:off x="0" y="0"/>
          <a:ext cx="0" cy="0"/>
          <a:chOff x="0" y="0"/>
          <a:chExt cx="0" cy="0"/>
        </a:xfrm>
      </p:grpSpPr>
      <p:sp>
        <p:nvSpPr>
          <p:cNvPr id="119" name="Text Placeholder 118">
            <a:extLst>
              <a:ext uri="{FF2B5EF4-FFF2-40B4-BE49-F238E27FC236}">
                <a16:creationId xmlns:a16="http://schemas.microsoft.com/office/drawing/2014/main" id="{124E9B48-9FBA-9FC7-0255-F7C78DC28CFF}"/>
              </a:ext>
            </a:extLst>
          </p:cNvPr>
          <p:cNvSpPr>
            <a:spLocks noGrp="1"/>
          </p:cNvSpPr>
          <p:nvPr>
            <p:ph type="body" sz="quarter" idx="13" hasCustomPrompt="1"/>
          </p:nvPr>
        </p:nvSpPr>
        <p:spPr>
          <a:xfrm>
            <a:off x="0" y="0"/>
            <a:ext cx="12192000" cy="6858000"/>
          </a:xfrm>
          <a:custGeom>
            <a:avLst/>
            <a:gdLst>
              <a:gd name="connsiteX0" fmla="*/ 5445983 w 12192000"/>
              <a:gd name="connsiteY0" fmla="*/ 877650 h 6858000"/>
              <a:gd name="connsiteX1" fmla="*/ 5560920 w 12192000"/>
              <a:gd name="connsiteY1" fmla="*/ 986588 h 6858000"/>
              <a:gd name="connsiteX2" fmla="*/ 5445983 w 12192000"/>
              <a:gd name="connsiteY2" fmla="*/ 1096557 h 6858000"/>
              <a:gd name="connsiteX3" fmla="*/ 5445983 w 12192000"/>
              <a:gd name="connsiteY3" fmla="*/ 1096463 h 6858000"/>
              <a:gd name="connsiteX4" fmla="*/ 5332170 w 12192000"/>
              <a:gd name="connsiteY4" fmla="*/ 987056 h 6858000"/>
              <a:gd name="connsiteX5" fmla="*/ 5445983 w 12192000"/>
              <a:gd name="connsiteY5" fmla="*/ 877650 h 6858000"/>
              <a:gd name="connsiteX6" fmla="*/ 7194142 w 12192000"/>
              <a:gd name="connsiteY6" fmla="*/ 877274 h 6858000"/>
              <a:gd name="connsiteX7" fmla="*/ 7319487 w 12192000"/>
              <a:gd name="connsiteY7" fmla="*/ 986492 h 6858000"/>
              <a:gd name="connsiteX8" fmla="*/ 7194142 w 12192000"/>
              <a:gd name="connsiteY8" fmla="*/ 1095713 h 6858000"/>
              <a:gd name="connsiteX9" fmla="*/ 7067673 w 12192000"/>
              <a:gd name="connsiteY9" fmla="*/ 986492 h 6858000"/>
              <a:gd name="connsiteX10" fmla="*/ 7194142 w 12192000"/>
              <a:gd name="connsiteY10" fmla="*/ 877274 h 6858000"/>
              <a:gd name="connsiteX11" fmla="*/ 5103608 w 12192000"/>
              <a:gd name="connsiteY11" fmla="*/ 876616 h 6858000"/>
              <a:gd name="connsiteX12" fmla="*/ 5219109 w 12192000"/>
              <a:gd name="connsiteY12" fmla="*/ 987617 h 6858000"/>
              <a:gd name="connsiteX13" fmla="*/ 5103608 w 12192000"/>
              <a:gd name="connsiteY13" fmla="*/ 1095430 h 6858000"/>
              <a:gd name="connsiteX14" fmla="*/ 4988108 w 12192000"/>
              <a:gd name="connsiteY14" fmla="*/ 987617 h 6858000"/>
              <a:gd name="connsiteX15" fmla="*/ 5103608 w 12192000"/>
              <a:gd name="connsiteY15" fmla="*/ 876616 h 6858000"/>
              <a:gd name="connsiteX16" fmla="*/ 5880608 w 12192000"/>
              <a:gd name="connsiteY16" fmla="*/ 876055 h 6858000"/>
              <a:gd name="connsiteX17" fmla="*/ 5994421 w 12192000"/>
              <a:gd name="connsiteY17" fmla="*/ 975993 h 6858000"/>
              <a:gd name="connsiteX18" fmla="*/ 5766327 w 12192000"/>
              <a:gd name="connsiteY18" fmla="*/ 975993 h 6858000"/>
              <a:gd name="connsiteX19" fmla="*/ 5766233 w 12192000"/>
              <a:gd name="connsiteY19" fmla="*/ 975993 h 6858000"/>
              <a:gd name="connsiteX20" fmla="*/ 5880608 w 12192000"/>
              <a:gd name="connsiteY20" fmla="*/ 876055 h 6858000"/>
              <a:gd name="connsiteX21" fmla="*/ 4768450 w 12192000"/>
              <a:gd name="connsiteY21" fmla="*/ 876055 h 6858000"/>
              <a:gd name="connsiteX22" fmla="*/ 4882263 w 12192000"/>
              <a:gd name="connsiteY22" fmla="*/ 975993 h 6858000"/>
              <a:gd name="connsiteX23" fmla="*/ 4654169 w 12192000"/>
              <a:gd name="connsiteY23" fmla="*/ 975993 h 6858000"/>
              <a:gd name="connsiteX24" fmla="*/ 4654075 w 12192000"/>
              <a:gd name="connsiteY24" fmla="*/ 975993 h 6858000"/>
              <a:gd name="connsiteX25" fmla="*/ 4768450 w 12192000"/>
              <a:gd name="connsiteY25" fmla="*/ 876055 h 6858000"/>
              <a:gd name="connsiteX26" fmla="*/ 6966424 w 12192000"/>
              <a:gd name="connsiteY26" fmla="*/ 853180 h 6858000"/>
              <a:gd name="connsiteX27" fmla="*/ 6952549 w 12192000"/>
              <a:gd name="connsiteY27" fmla="*/ 865931 h 6858000"/>
              <a:gd name="connsiteX28" fmla="*/ 6952549 w 12192000"/>
              <a:gd name="connsiteY28" fmla="*/ 1107806 h 6858000"/>
              <a:gd name="connsiteX29" fmla="*/ 6966424 w 12192000"/>
              <a:gd name="connsiteY29" fmla="*/ 1120557 h 6858000"/>
              <a:gd name="connsiteX30" fmla="*/ 6980298 w 12192000"/>
              <a:gd name="connsiteY30" fmla="*/ 1107806 h 6858000"/>
              <a:gd name="connsiteX31" fmla="*/ 6980298 w 12192000"/>
              <a:gd name="connsiteY31" fmla="*/ 865931 h 6858000"/>
              <a:gd name="connsiteX32" fmla="*/ 6966424 w 12192000"/>
              <a:gd name="connsiteY32" fmla="*/ 853180 h 6858000"/>
              <a:gd name="connsiteX33" fmla="*/ 5880608 w 12192000"/>
              <a:gd name="connsiteY33" fmla="*/ 852429 h 6858000"/>
              <a:gd name="connsiteX34" fmla="*/ 5737827 w 12192000"/>
              <a:gd name="connsiteY34" fmla="*/ 986586 h 6858000"/>
              <a:gd name="connsiteX35" fmla="*/ 5880608 w 12192000"/>
              <a:gd name="connsiteY35" fmla="*/ 1120744 h 6858000"/>
              <a:gd name="connsiteX36" fmla="*/ 6001828 w 12192000"/>
              <a:gd name="connsiteY36" fmla="*/ 1070775 h 6858000"/>
              <a:gd name="connsiteX37" fmla="*/ 6001641 w 12192000"/>
              <a:gd name="connsiteY37" fmla="*/ 1070587 h 6858000"/>
              <a:gd name="connsiteX38" fmla="*/ 6004639 w 12192000"/>
              <a:gd name="connsiteY38" fmla="*/ 1063274 h 6858000"/>
              <a:gd name="connsiteX39" fmla="*/ 5991984 w 12192000"/>
              <a:gd name="connsiteY39" fmla="*/ 1051368 h 6858000"/>
              <a:gd name="connsiteX40" fmla="*/ 5982140 w 12192000"/>
              <a:gd name="connsiteY40" fmla="*/ 1056149 h 6858000"/>
              <a:gd name="connsiteX41" fmla="*/ 5982047 w 12192000"/>
              <a:gd name="connsiteY41" fmla="*/ 1056149 h 6858000"/>
              <a:gd name="connsiteX42" fmla="*/ 5880797 w 12192000"/>
              <a:gd name="connsiteY42" fmla="*/ 1095525 h 6858000"/>
              <a:gd name="connsiteX43" fmla="*/ 5766420 w 12192000"/>
              <a:gd name="connsiteY43" fmla="*/ 998774 h 6858000"/>
              <a:gd name="connsiteX44" fmla="*/ 6019640 w 12192000"/>
              <a:gd name="connsiteY44" fmla="*/ 998774 h 6858000"/>
              <a:gd name="connsiteX45" fmla="*/ 5880797 w 12192000"/>
              <a:gd name="connsiteY45" fmla="*/ 852523 h 6858000"/>
              <a:gd name="connsiteX46" fmla="*/ 5103608 w 12192000"/>
              <a:gd name="connsiteY46" fmla="*/ 852429 h 6858000"/>
              <a:gd name="connsiteX47" fmla="*/ 4960827 w 12192000"/>
              <a:gd name="connsiteY47" fmla="*/ 987617 h 6858000"/>
              <a:gd name="connsiteX48" fmla="*/ 5103608 w 12192000"/>
              <a:gd name="connsiteY48" fmla="*/ 1120744 h 6858000"/>
              <a:gd name="connsiteX49" fmla="*/ 5246390 w 12192000"/>
              <a:gd name="connsiteY49" fmla="*/ 987617 h 6858000"/>
              <a:gd name="connsiteX50" fmla="*/ 5103608 w 12192000"/>
              <a:gd name="connsiteY50" fmla="*/ 852429 h 6858000"/>
              <a:gd name="connsiteX51" fmla="*/ 4768357 w 12192000"/>
              <a:gd name="connsiteY51" fmla="*/ 852429 h 6858000"/>
              <a:gd name="connsiteX52" fmla="*/ 4625576 w 12192000"/>
              <a:gd name="connsiteY52" fmla="*/ 986586 h 6858000"/>
              <a:gd name="connsiteX53" fmla="*/ 4768357 w 12192000"/>
              <a:gd name="connsiteY53" fmla="*/ 1120744 h 6858000"/>
              <a:gd name="connsiteX54" fmla="*/ 4889576 w 12192000"/>
              <a:gd name="connsiteY54" fmla="*/ 1070775 h 6858000"/>
              <a:gd name="connsiteX55" fmla="*/ 4889483 w 12192000"/>
              <a:gd name="connsiteY55" fmla="*/ 1070775 h 6858000"/>
              <a:gd name="connsiteX56" fmla="*/ 4892483 w 12192000"/>
              <a:gd name="connsiteY56" fmla="*/ 1063274 h 6858000"/>
              <a:gd name="connsiteX57" fmla="*/ 4879732 w 12192000"/>
              <a:gd name="connsiteY57" fmla="*/ 1051462 h 6858000"/>
              <a:gd name="connsiteX58" fmla="*/ 4869795 w 12192000"/>
              <a:gd name="connsiteY58" fmla="*/ 1056149 h 6858000"/>
              <a:gd name="connsiteX59" fmla="*/ 4869702 w 12192000"/>
              <a:gd name="connsiteY59" fmla="*/ 1056149 h 6858000"/>
              <a:gd name="connsiteX60" fmla="*/ 4768450 w 12192000"/>
              <a:gd name="connsiteY60" fmla="*/ 1095525 h 6858000"/>
              <a:gd name="connsiteX61" fmla="*/ 4654075 w 12192000"/>
              <a:gd name="connsiteY61" fmla="*/ 998774 h 6858000"/>
              <a:gd name="connsiteX62" fmla="*/ 4907201 w 12192000"/>
              <a:gd name="connsiteY62" fmla="*/ 998774 h 6858000"/>
              <a:gd name="connsiteX63" fmla="*/ 4768357 w 12192000"/>
              <a:gd name="connsiteY63" fmla="*/ 852523 h 6858000"/>
              <a:gd name="connsiteX64" fmla="*/ 6761954 w 12192000"/>
              <a:gd name="connsiteY64" fmla="*/ 850366 h 6858000"/>
              <a:gd name="connsiteX65" fmla="*/ 6647579 w 12192000"/>
              <a:gd name="connsiteY65" fmla="*/ 922553 h 6858000"/>
              <a:gd name="connsiteX66" fmla="*/ 6751455 w 12192000"/>
              <a:gd name="connsiteY66" fmla="*/ 992960 h 6858000"/>
              <a:gd name="connsiteX67" fmla="*/ 6767110 w 12192000"/>
              <a:gd name="connsiteY67" fmla="*/ 995680 h 6858000"/>
              <a:gd name="connsiteX68" fmla="*/ 6854204 w 12192000"/>
              <a:gd name="connsiteY68" fmla="*/ 1046680 h 6858000"/>
              <a:gd name="connsiteX69" fmla="*/ 6763642 w 12192000"/>
              <a:gd name="connsiteY69" fmla="*/ 1098617 h 6858000"/>
              <a:gd name="connsiteX70" fmla="*/ 6660891 w 12192000"/>
              <a:gd name="connsiteY70" fmla="*/ 1054274 h 6858000"/>
              <a:gd name="connsiteX71" fmla="*/ 6657986 w 12192000"/>
              <a:gd name="connsiteY71" fmla="*/ 1050710 h 6858000"/>
              <a:gd name="connsiteX72" fmla="*/ 6648610 w 12192000"/>
              <a:gd name="connsiteY72" fmla="*/ 1046774 h 6858000"/>
              <a:gd name="connsiteX73" fmla="*/ 6635392 w 12192000"/>
              <a:gd name="connsiteY73" fmla="*/ 1059335 h 6858000"/>
              <a:gd name="connsiteX74" fmla="*/ 6636517 w 12192000"/>
              <a:gd name="connsiteY74" fmla="*/ 1064118 h 6858000"/>
              <a:gd name="connsiteX75" fmla="*/ 6636423 w 12192000"/>
              <a:gd name="connsiteY75" fmla="*/ 1064118 h 6858000"/>
              <a:gd name="connsiteX76" fmla="*/ 6638767 w 12192000"/>
              <a:gd name="connsiteY76" fmla="*/ 1068054 h 6858000"/>
              <a:gd name="connsiteX77" fmla="*/ 6763267 w 12192000"/>
              <a:gd name="connsiteY77" fmla="*/ 1122523 h 6858000"/>
              <a:gd name="connsiteX78" fmla="*/ 6881580 w 12192000"/>
              <a:gd name="connsiteY78" fmla="*/ 1047242 h 6858000"/>
              <a:gd name="connsiteX79" fmla="*/ 6772829 w 12192000"/>
              <a:gd name="connsiteY79" fmla="*/ 972054 h 6858000"/>
              <a:gd name="connsiteX80" fmla="*/ 6772548 w 12192000"/>
              <a:gd name="connsiteY80" fmla="*/ 971867 h 6858000"/>
              <a:gd name="connsiteX81" fmla="*/ 6763455 w 12192000"/>
              <a:gd name="connsiteY81" fmla="*/ 970366 h 6858000"/>
              <a:gd name="connsiteX82" fmla="*/ 6746766 w 12192000"/>
              <a:gd name="connsiteY82" fmla="*/ 967367 h 6858000"/>
              <a:gd name="connsiteX83" fmla="*/ 6674673 w 12192000"/>
              <a:gd name="connsiteY83" fmla="*/ 922553 h 6858000"/>
              <a:gd name="connsiteX84" fmla="*/ 6761860 w 12192000"/>
              <a:gd name="connsiteY84" fmla="*/ 874272 h 6858000"/>
              <a:gd name="connsiteX85" fmla="*/ 6850736 w 12192000"/>
              <a:gd name="connsiteY85" fmla="*/ 903429 h 6858000"/>
              <a:gd name="connsiteX86" fmla="*/ 6851954 w 12192000"/>
              <a:gd name="connsiteY86" fmla="*/ 904367 h 6858000"/>
              <a:gd name="connsiteX87" fmla="*/ 6852611 w 12192000"/>
              <a:gd name="connsiteY87" fmla="*/ 904928 h 6858000"/>
              <a:gd name="connsiteX88" fmla="*/ 6854674 w 12192000"/>
              <a:gd name="connsiteY88" fmla="*/ 906428 h 6858000"/>
              <a:gd name="connsiteX89" fmla="*/ 6854767 w 12192000"/>
              <a:gd name="connsiteY89" fmla="*/ 906428 h 6858000"/>
              <a:gd name="connsiteX90" fmla="*/ 6861517 w 12192000"/>
              <a:gd name="connsiteY90" fmla="*/ 908210 h 6858000"/>
              <a:gd name="connsiteX91" fmla="*/ 6874735 w 12192000"/>
              <a:gd name="connsiteY91" fmla="*/ 896116 h 6858000"/>
              <a:gd name="connsiteX92" fmla="*/ 6872018 w 12192000"/>
              <a:gd name="connsiteY92" fmla="*/ 888992 h 6858000"/>
              <a:gd name="connsiteX93" fmla="*/ 6872205 w 12192000"/>
              <a:gd name="connsiteY93" fmla="*/ 888803 h 6858000"/>
              <a:gd name="connsiteX94" fmla="*/ 6868547 w 12192000"/>
              <a:gd name="connsiteY94" fmla="*/ 885616 h 6858000"/>
              <a:gd name="connsiteX95" fmla="*/ 6761954 w 12192000"/>
              <a:gd name="connsiteY95" fmla="*/ 850366 h 6858000"/>
              <a:gd name="connsiteX96" fmla="*/ 6322828 w 12192000"/>
              <a:gd name="connsiteY96" fmla="*/ 849054 h 6858000"/>
              <a:gd name="connsiteX97" fmla="*/ 6308578 w 12192000"/>
              <a:gd name="connsiteY97" fmla="*/ 862179 h 6858000"/>
              <a:gd name="connsiteX98" fmla="*/ 6308578 w 12192000"/>
              <a:gd name="connsiteY98" fmla="*/ 1108650 h 6858000"/>
              <a:gd name="connsiteX99" fmla="*/ 6322828 w 12192000"/>
              <a:gd name="connsiteY99" fmla="*/ 1121869 h 6858000"/>
              <a:gd name="connsiteX100" fmla="*/ 6337171 w 12192000"/>
              <a:gd name="connsiteY100" fmla="*/ 1108650 h 6858000"/>
              <a:gd name="connsiteX101" fmla="*/ 6337171 w 12192000"/>
              <a:gd name="connsiteY101" fmla="*/ 977399 h 6858000"/>
              <a:gd name="connsiteX102" fmla="*/ 6447046 w 12192000"/>
              <a:gd name="connsiteY102" fmla="*/ 877460 h 6858000"/>
              <a:gd name="connsiteX103" fmla="*/ 6447797 w 12192000"/>
              <a:gd name="connsiteY103" fmla="*/ 877460 h 6858000"/>
              <a:gd name="connsiteX104" fmla="*/ 6523454 w 12192000"/>
              <a:gd name="connsiteY104" fmla="*/ 901086 h 6858000"/>
              <a:gd name="connsiteX105" fmla="*/ 6550265 w 12192000"/>
              <a:gd name="connsiteY105" fmla="*/ 972524 h 6858000"/>
              <a:gd name="connsiteX106" fmla="*/ 6550265 w 12192000"/>
              <a:gd name="connsiteY106" fmla="*/ 1108837 h 6858000"/>
              <a:gd name="connsiteX107" fmla="*/ 6550641 w 12192000"/>
              <a:gd name="connsiteY107" fmla="*/ 1111462 h 6858000"/>
              <a:gd name="connsiteX108" fmla="*/ 6551016 w 12192000"/>
              <a:gd name="connsiteY108" fmla="*/ 1112869 h 6858000"/>
              <a:gd name="connsiteX109" fmla="*/ 6551390 w 12192000"/>
              <a:gd name="connsiteY109" fmla="*/ 1113524 h 6858000"/>
              <a:gd name="connsiteX110" fmla="*/ 6564611 w 12192000"/>
              <a:gd name="connsiteY110" fmla="*/ 1121869 h 6858000"/>
              <a:gd name="connsiteX111" fmla="*/ 6578860 w 12192000"/>
              <a:gd name="connsiteY111" fmla="*/ 1108650 h 6858000"/>
              <a:gd name="connsiteX112" fmla="*/ 6578860 w 12192000"/>
              <a:gd name="connsiteY112" fmla="*/ 971961 h 6858000"/>
              <a:gd name="connsiteX113" fmla="*/ 6446953 w 12192000"/>
              <a:gd name="connsiteY113" fmla="*/ 851774 h 6858000"/>
              <a:gd name="connsiteX114" fmla="*/ 6336703 w 12192000"/>
              <a:gd name="connsiteY114" fmla="*/ 903242 h 6858000"/>
              <a:gd name="connsiteX115" fmla="*/ 6337171 w 12192000"/>
              <a:gd name="connsiteY115" fmla="*/ 862179 h 6858000"/>
              <a:gd name="connsiteX116" fmla="*/ 6322828 w 12192000"/>
              <a:gd name="connsiteY116" fmla="*/ 849054 h 6858000"/>
              <a:gd name="connsiteX117" fmla="*/ 5316795 w 12192000"/>
              <a:gd name="connsiteY117" fmla="*/ 844274 h 6858000"/>
              <a:gd name="connsiteX118" fmla="*/ 5303201 w 12192000"/>
              <a:gd name="connsiteY118" fmla="*/ 856555 h 6858000"/>
              <a:gd name="connsiteX119" fmla="*/ 5303201 w 12192000"/>
              <a:gd name="connsiteY119" fmla="*/ 1242152 h 6858000"/>
              <a:gd name="connsiteX120" fmla="*/ 5303201 w 12192000"/>
              <a:gd name="connsiteY120" fmla="*/ 1242621 h 6858000"/>
              <a:gd name="connsiteX121" fmla="*/ 5316607 w 12192000"/>
              <a:gd name="connsiteY121" fmla="*/ 1254996 h 6858000"/>
              <a:gd name="connsiteX122" fmla="*/ 5330014 w 12192000"/>
              <a:gd name="connsiteY122" fmla="*/ 1242621 h 6858000"/>
              <a:gd name="connsiteX123" fmla="*/ 5330014 w 12192000"/>
              <a:gd name="connsiteY123" fmla="*/ 1242152 h 6858000"/>
              <a:gd name="connsiteX124" fmla="*/ 5330014 w 12192000"/>
              <a:gd name="connsiteY124" fmla="*/ 1056431 h 6858000"/>
              <a:gd name="connsiteX125" fmla="*/ 5446077 w 12192000"/>
              <a:gd name="connsiteY125" fmla="*/ 1121120 h 6858000"/>
              <a:gd name="connsiteX126" fmla="*/ 5588858 w 12192000"/>
              <a:gd name="connsiteY126" fmla="*/ 986494 h 6858000"/>
              <a:gd name="connsiteX127" fmla="*/ 5452357 w 12192000"/>
              <a:gd name="connsiteY127" fmla="*/ 852899 h 6858000"/>
              <a:gd name="connsiteX128" fmla="*/ 5452170 w 12192000"/>
              <a:gd name="connsiteY128" fmla="*/ 852899 h 6858000"/>
              <a:gd name="connsiteX129" fmla="*/ 5330388 w 12192000"/>
              <a:gd name="connsiteY129" fmla="*/ 918150 h 6858000"/>
              <a:gd name="connsiteX130" fmla="*/ 5330388 w 12192000"/>
              <a:gd name="connsiteY130" fmla="*/ 856555 h 6858000"/>
              <a:gd name="connsiteX131" fmla="*/ 5316795 w 12192000"/>
              <a:gd name="connsiteY131" fmla="*/ 844274 h 6858000"/>
              <a:gd name="connsiteX132" fmla="*/ 7326050 w 12192000"/>
              <a:gd name="connsiteY132" fmla="*/ 839211 h 6858000"/>
              <a:gd name="connsiteX133" fmla="*/ 7316393 w 12192000"/>
              <a:gd name="connsiteY133" fmla="*/ 842960 h 6858000"/>
              <a:gd name="connsiteX134" fmla="*/ 7286581 w 12192000"/>
              <a:gd name="connsiteY134" fmla="*/ 875117 h 6858000"/>
              <a:gd name="connsiteX135" fmla="*/ 7194237 w 12192000"/>
              <a:gd name="connsiteY135" fmla="*/ 851774 h 6858000"/>
              <a:gd name="connsiteX136" fmla="*/ 7039174 w 12192000"/>
              <a:gd name="connsiteY136" fmla="*/ 986588 h 6858000"/>
              <a:gd name="connsiteX137" fmla="*/ 7194237 w 12192000"/>
              <a:gd name="connsiteY137" fmla="*/ 1121401 h 6858000"/>
              <a:gd name="connsiteX138" fmla="*/ 7316581 w 12192000"/>
              <a:gd name="connsiteY138" fmla="*/ 1195838 h 6858000"/>
              <a:gd name="connsiteX139" fmla="*/ 7194237 w 12192000"/>
              <a:gd name="connsiteY139" fmla="*/ 1269713 h 6858000"/>
              <a:gd name="connsiteX140" fmla="*/ 7075455 w 12192000"/>
              <a:gd name="connsiteY140" fmla="*/ 1187119 h 6858000"/>
              <a:gd name="connsiteX141" fmla="*/ 7075455 w 12192000"/>
              <a:gd name="connsiteY141" fmla="*/ 1183370 h 6858000"/>
              <a:gd name="connsiteX142" fmla="*/ 7075174 w 12192000"/>
              <a:gd name="connsiteY142" fmla="*/ 1182245 h 6858000"/>
              <a:gd name="connsiteX143" fmla="*/ 7061298 w 12192000"/>
              <a:gd name="connsiteY143" fmla="*/ 1170807 h 6858000"/>
              <a:gd name="connsiteX144" fmla="*/ 7047329 w 12192000"/>
              <a:gd name="connsiteY144" fmla="*/ 1183557 h 6858000"/>
              <a:gd name="connsiteX145" fmla="*/ 7047518 w 12192000"/>
              <a:gd name="connsiteY145" fmla="*/ 1184212 h 6858000"/>
              <a:gd name="connsiteX146" fmla="*/ 7047518 w 12192000"/>
              <a:gd name="connsiteY146" fmla="*/ 1187400 h 6858000"/>
              <a:gd name="connsiteX147" fmla="*/ 7194331 w 12192000"/>
              <a:gd name="connsiteY147" fmla="*/ 1295402 h 6858000"/>
              <a:gd name="connsiteX148" fmla="*/ 7345268 w 12192000"/>
              <a:gd name="connsiteY148" fmla="*/ 1195932 h 6858000"/>
              <a:gd name="connsiteX149" fmla="*/ 7263894 w 12192000"/>
              <a:gd name="connsiteY149" fmla="*/ 1106307 h 6858000"/>
              <a:gd name="connsiteX150" fmla="*/ 7263706 w 12192000"/>
              <a:gd name="connsiteY150" fmla="*/ 1106120 h 6858000"/>
              <a:gd name="connsiteX151" fmla="*/ 7348081 w 12192000"/>
              <a:gd name="connsiteY151" fmla="*/ 986492 h 6858000"/>
              <a:gd name="connsiteX152" fmla="*/ 7307113 w 12192000"/>
              <a:gd name="connsiteY152" fmla="*/ 890680 h 6858000"/>
              <a:gd name="connsiteX153" fmla="*/ 7333456 w 12192000"/>
              <a:gd name="connsiteY153" fmla="*/ 862367 h 6858000"/>
              <a:gd name="connsiteX154" fmla="*/ 7335237 w 12192000"/>
              <a:gd name="connsiteY154" fmla="*/ 860398 h 6858000"/>
              <a:gd name="connsiteX155" fmla="*/ 7339832 w 12192000"/>
              <a:gd name="connsiteY155" fmla="*/ 851398 h 6858000"/>
              <a:gd name="connsiteX156" fmla="*/ 7326050 w 12192000"/>
              <a:gd name="connsiteY156" fmla="*/ 839211 h 6858000"/>
              <a:gd name="connsiteX157" fmla="*/ 6966143 w 12192000"/>
              <a:gd name="connsiteY157" fmla="*/ 781835 h 6858000"/>
              <a:gd name="connsiteX158" fmla="*/ 6950111 w 12192000"/>
              <a:gd name="connsiteY158" fmla="*/ 796085 h 6858000"/>
              <a:gd name="connsiteX159" fmla="*/ 6966143 w 12192000"/>
              <a:gd name="connsiteY159" fmla="*/ 811460 h 6858000"/>
              <a:gd name="connsiteX160" fmla="*/ 6982830 w 12192000"/>
              <a:gd name="connsiteY160" fmla="*/ 796085 h 6858000"/>
              <a:gd name="connsiteX161" fmla="*/ 6966143 w 12192000"/>
              <a:gd name="connsiteY161" fmla="*/ 781835 h 6858000"/>
              <a:gd name="connsiteX162" fmla="*/ 6161110 w 12192000"/>
              <a:gd name="connsiteY162" fmla="*/ 777430 h 6858000"/>
              <a:gd name="connsiteX163" fmla="*/ 6198047 w 12192000"/>
              <a:gd name="connsiteY163" fmla="*/ 811648 h 6858000"/>
              <a:gd name="connsiteX164" fmla="*/ 6198047 w 12192000"/>
              <a:gd name="connsiteY164" fmla="*/ 1087369 h 6858000"/>
              <a:gd name="connsiteX165" fmla="*/ 6161110 w 12192000"/>
              <a:gd name="connsiteY165" fmla="*/ 1121588 h 6858000"/>
              <a:gd name="connsiteX166" fmla="*/ 6124172 w 12192000"/>
              <a:gd name="connsiteY166" fmla="*/ 1087369 h 6858000"/>
              <a:gd name="connsiteX167" fmla="*/ 6124172 w 12192000"/>
              <a:gd name="connsiteY167" fmla="*/ 811648 h 6858000"/>
              <a:gd name="connsiteX168" fmla="*/ 6161110 w 12192000"/>
              <a:gd name="connsiteY168" fmla="*/ 777430 h 6858000"/>
              <a:gd name="connsiteX169" fmla="*/ 4328012 w 12192000"/>
              <a:gd name="connsiteY169" fmla="*/ 776210 h 6858000"/>
              <a:gd name="connsiteX170" fmla="*/ 4379762 w 12192000"/>
              <a:gd name="connsiteY170" fmla="*/ 776210 h 6858000"/>
              <a:gd name="connsiteX171" fmla="*/ 4471920 w 12192000"/>
              <a:gd name="connsiteY171" fmla="*/ 776210 h 6858000"/>
              <a:gd name="connsiteX172" fmla="*/ 4471920 w 12192000"/>
              <a:gd name="connsiteY172" fmla="*/ 965024 h 6858000"/>
              <a:gd name="connsiteX173" fmla="*/ 4471920 w 12192000"/>
              <a:gd name="connsiteY173" fmla="*/ 965118 h 6858000"/>
              <a:gd name="connsiteX174" fmla="*/ 4328012 w 12192000"/>
              <a:gd name="connsiteY174" fmla="*/ 965118 h 6858000"/>
              <a:gd name="connsiteX175" fmla="*/ 6161110 w 12192000"/>
              <a:gd name="connsiteY175" fmla="*/ 757273 h 6858000"/>
              <a:gd name="connsiteX176" fmla="*/ 6102329 w 12192000"/>
              <a:gd name="connsiteY176" fmla="*/ 811648 h 6858000"/>
              <a:gd name="connsiteX177" fmla="*/ 6102329 w 12192000"/>
              <a:gd name="connsiteY177" fmla="*/ 1087369 h 6858000"/>
              <a:gd name="connsiteX178" fmla="*/ 6161110 w 12192000"/>
              <a:gd name="connsiteY178" fmla="*/ 1141745 h 6858000"/>
              <a:gd name="connsiteX179" fmla="*/ 6219891 w 12192000"/>
              <a:gd name="connsiteY179" fmla="*/ 1087369 h 6858000"/>
              <a:gd name="connsiteX180" fmla="*/ 6219891 w 12192000"/>
              <a:gd name="connsiteY180" fmla="*/ 811648 h 6858000"/>
              <a:gd name="connsiteX181" fmla="*/ 6161110 w 12192000"/>
              <a:gd name="connsiteY181" fmla="*/ 757273 h 6858000"/>
              <a:gd name="connsiteX182" fmla="*/ 5657859 w 12192000"/>
              <a:gd name="connsiteY182" fmla="*/ 756897 h 6858000"/>
              <a:gd name="connsiteX183" fmla="*/ 5643984 w 12192000"/>
              <a:gd name="connsiteY183" fmla="*/ 769648 h 6858000"/>
              <a:gd name="connsiteX184" fmla="*/ 5643984 w 12192000"/>
              <a:gd name="connsiteY184" fmla="*/ 1110900 h 6858000"/>
              <a:gd name="connsiteX185" fmla="*/ 5657859 w 12192000"/>
              <a:gd name="connsiteY185" fmla="*/ 1123649 h 6858000"/>
              <a:gd name="connsiteX186" fmla="*/ 5671733 w 12192000"/>
              <a:gd name="connsiteY186" fmla="*/ 1110900 h 6858000"/>
              <a:gd name="connsiteX187" fmla="*/ 5671733 w 12192000"/>
              <a:gd name="connsiteY187" fmla="*/ 769648 h 6858000"/>
              <a:gd name="connsiteX188" fmla="*/ 5657859 w 12192000"/>
              <a:gd name="connsiteY188" fmla="*/ 756897 h 6858000"/>
              <a:gd name="connsiteX189" fmla="*/ 7752237 w 12192000"/>
              <a:gd name="connsiteY189" fmla="*/ 756803 h 6858000"/>
              <a:gd name="connsiteX190" fmla="*/ 7738268 w 12192000"/>
              <a:gd name="connsiteY190" fmla="*/ 767210 h 6858000"/>
              <a:gd name="connsiteX191" fmla="*/ 7737800 w 12192000"/>
              <a:gd name="connsiteY191" fmla="*/ 767210 h 6858000"/>
              <a:gd name="connsiteX192" fmla="*/ 7737894 w 12192000"/>
              <a:gd name="connsiteY192" fmla="*/ 768990 h 6858000"/>
              <a:gd name="connsiteX193" fmla="*/ 7737894 w 12192000"/>
              <a:gd name="connsiteY193" fmla="*/ 1033743 h 6858000"/>
              <a:gd name="connsiteX194" fmla="*/ 7820488 w 12192000"/>
              <a:gd name="connsiteY194" fmla="*/ 1122336 h 6858000"/>
              <a:gd name="connsiteX195" fmla="*/ 7882457 w 12192000"/>
              <a:gd name="connsiteY195" fmla="*/ 1106587 h 6858000"/>
              <a:gd name="connsiteX196" fmla="*/ 7885175 w 12192000"/>
              <a:gd name="connsiteY196" fmla="*/ 1105179 h 6858000"/>
              <a:gd name="connsiteX197" fmla="*/ 7894644 w 12192000"/>
              <a:gd name="connsiteY197" fmla="*/ 1093368 h 6858000"/>
              <a:gd name="connsiteX198" fmla="*/ 7880770 w 12192000"/>
              <a:gd name="connsiteY198" fmla="*/ 1080711 h 6858000"/>
              <a:gd name="connsiteX199" fmla="*/ 7880862 w 12192000"/>
              <a:gd name="connsiteY199" fmla="*/ 1080430 h 6858000"/>
              <a:gd name="connsiteX200" fmla="*/ 7875050 w 12192000"/>
              <a:gd name="connsiteY200" fmla="*/ 1081836 h 6858000"/>
              <a:gd name="connsiteX201" fmla="*/ 7870083 w 12192000"/>
              <a:gd name="connsiteY201" fmla="*/ 1083993 h 6858000"/>
              <a:gd name="connsiteX202" fmla="*/ 7819550 w 12192000"/>
              <a:gd name="connsiteY202" fmla="*/ 1097118 h 6858000"/>
              <a:gd name="connsiteX203" fmla="*/ 7766674 w 12192000"/>
              <a:gd name="connsiteY203" fmla="*/ 1033555 h 6858000"/>
              <a:gd name="connsiteX204" fmla="*/ 7766674 w 12192000"/>
              <a:gd name="connsiteY204" fmla="*/ 876054 h 6858000"/>
              <a:gd name="connsiteX205" fmla="*/ 7869987 w 12192000"/>
              <a:gd name="connsiteY205" fmla="*/ 876054 h 6858000"/>
              <a:gd name="connsiteX206" fmla="*/ 7883020 w 12192000"/>
              <a:gd name="connsiteY206" fmla="*/ 864054 h 6858000"/>
              <a:gd name="connsiteX207" fmla="*/ 7871208 w 12192000"/>
              <a:gd name="connsiteY207" fmla="*/ 852148 h 6858000"/>
              <a:gd name="connsiteX208" fmla="*/ 7766674 w 12192000"/>
              <a:gd name="connsiteY208" fmla="*/ 852148 h 6858000"/>
              <a:gd name="connsiteX209" fmla="*/ 7766674 w 12192000"/>
              <a:gd name="connsiteY209" fmla="*/ 772365 h 6858000"/>
              <a:gd name="connsiteX210" fmla="*/ 7766674 w 12192000"/>
              <a:gd name="connsiteY210" fmla="*/ 771053 h 6858000"/>
              <a:gd name="connsiteX211" fmla="*/ 7766674 w 12192000"/>
              <a:gd name="connsiteY211" fmla="*/ 770115 h 6858000"/>
              <a:gd name="connsiteX212" fmla="*/ 7766674 w 12192000"/>
              <a:gd name="connsiteY212" fmla="*/ 767116 h 6858000"/>
              <a:gd name="connsiteX213" fmla="*/ 7766300 w 12192000"/>
              <a:gd name="connsiteY213" fmla="*/ 767116 h 6858000"/>
              <a:gd name="connsiteX214" fmla="*/ 7765926 w 12192000"/>
              <a:gd name="connsiteY214" fmla="*/ 764490 h 6858000"/>
              <a:gd name="connsiteX215" fmla="*/ 7765456 w 12192000"/>
              <a:gd name="connsiteY215" fmla="*/ 765335 h 6858000"/>
              <a:gd name="connsiteX216" fmla="*/ 7752237 w 12192000"/>
              <a:gd name="connsiteY216" fmla="*/ 756803 h 6858000"/>
              <a:gd name="connsiteX217" fmla="*/ 7427863 w 12192000"/>
              <a:gd name="connsiteY217" fmla="*/ 756242 h 6858000"/>
              <a:gd name="connsiteX218" fmla="*/ 7413613 w 12192000"/>
              <a:gd name="connsiteY218" fmla="*/ 769273 h 6858000"/>
              <a:gd name="connsiteX219" fmla="*/ 7413800 w 12192000"/>
              <a:gd name="connsiteY219" fmla="*/ 770305 h 6858000"/>
              <a:gd name="connsiteX220" fmla="*/ 7413800 w 12192000"/>
              <a:gd name="connsiteY220" fmla="*/ 770398 h 6858000"/>
              <a:gd name="connsiteX221" fmla="*/ 7413800 w 12192000"/>
              <a:gd name="connsiteY221" fmla="*/ 770679 h 6858000"/>
              <a:gd name="connsiteX222" fmla="*/ 7413613 w 12192000"/>
              <a:gd name="connsiteY222" fmla="*/ 771711 h 6858000"/>
              <a:gd name="connsiteX223" fmla="*/ 7413613 w 12192000"/>
              <a:gd name="connsiteY223" fmla="*/ 1108089 h 6858000"/>
              <a:gd name="connsiteX224" fmla="*/ 7413613 w 12192000"/>
              <a:gd name="connsiteY224" fmla="*/ 1108369 h 6858000"/>
              <a:gd name="connsiteX225" fmla="*/ 7413613 w 12192000"/>
              <a:gd name="connsiteY225" fmla="*/ 1108650 h 6858000"/>
              <a:gd name="connsiteX226" fmla="*/ 7413613 w 12192000"/>
              <a:gd name="connsiteY226" fmla="*/ 1109307 h 6858000"/>
              <a:gd name="connsiteX227" fmla="*/ 7413987 w 12192000"/>
              <a:gd name="connsiteY227" fmla="*/ 1110339 h 6858000"/>
              <a:gd name="connsiteX228" fmla="*/ 7415019 w 12192000"/>
              <a:gd name="connsiteY228" fmla="*/ 1114088 h 6858000"/>
              <a:gd name="connsiteX229" fmla="*/ 7417551 w 12192000"/>
              <a:gd name="connsiteY229" fmla="*/ 1117556 h 6858000"/>
              <a:gd name="connsiteX230" fmla="*/ 7417925 w 12192000"/>
              <a:gd name="connsiteY230" fmla="*/ 1118026 h 6858000"/>
              <a:gd name="connsiteX231" fmla="*/ 7428050 w 12192000"/>
              <a:gd name="connsiteY231" fmla="*/ 1122056 h 6858000"/>
              <a:gd name="connsiteX232" fmla="*/ 7438176 w 12192000"/>
              <a:gd name="connsiteY232" fmla="*/ 1118120 h 6858000"/>
              <a:gd name="connsiteX233" fmla="*/ 7438457 w 12192000"/>
              <a:gd name="connsiteY233" fmla="*/ 1117745 h 6858000"/>
              <a:gd name="connsiteX234" fmla="*/ 7440988 w 12192000"/>
              <a:gd name="connsiteY234" fmla="*/ 1114275 h 6858000"/>
              <a:gd name="connsiteX235" fmla="*/ 7442019 w 12192000"/>
              <a:gd name="connsiteY235" fmla="*/ 1110339 h 6858000"/>
              <a:gd name="connsiteX236" fmla="*/ 7442206 w 12192000"/>
              <a:gd name="connsiteY236" fmla="*/ 1109494 h 6858000"/>
              <a:gd name="connsiteX237" fmla="*/ 7442300 w 12192000"/>
              <a:gd name="connsiteY237" fmla="*/ 1108838 h 6858000"/>
              <a:gd name="connsiteX238" fmla="*/ 7442206 w 12192000"/>
              <a:gd name="connsiteY238" fmla="*/ 1108276 h 6858000"/>
              <a:gd name="connsiteX239" fmla="*/ 7442206 w 12192000"/>
              <a:gd name="connsiteY239" fmla="*/ 974775 h 6858000"/>
              <a:gd name="connsiteX240" fmla="*/ 7475114 w 12192000"/>
              <a:gd name="connsiteY240" fmla="*/ 903619 h 6858000"/>
              <a:gd name="connsiteX241" fmla="*/ 7552081 w 12192000"/>
              <a:gd name="connsiteY241" fmla="*/ 875868 h 6858000"/>
              <a:gd name="connsiteX242" fmla="*/ 7646675 w 12192000"/>
              <a:gd name="connsiteY242" fmla="*/ 969805 h 6858000"/>
              <a:gd name="connsiteX243" fmla="*/ 7646675 w 12192000"/>
              <a:gd name="connsiteY243" fmla="*/ 1108931 h 6858000"/>
              <a:gd name="connsiteX244" fmla="*/ 7655394 w 12192000"/>
              <a:gd name="connsiteY244" fmla="*/ 1121026 h 6858000"/>
              <a:gd name="connsiteX245" fmla="*/ 7660927 w 12192000"/>
              <a:gd name="connsiteY245" fmla="*/ 1122056 h 6858000"/>
              <a:gd name="connsiteX246" fmla="*/ 7675175 w 12192000"/>
              <a:gd name="connsiteY246" fmla="*/ 1108838 h 6858000"/>
              <a:gd name="connsiteX247" fmla="*/ 7675175 w 12192000"/>
              <a:gd name="connsiteY247" fmla="*/ 969244 h 6858000"/>
              <a:gd name="connsiteX248" fmla="*/ 7552175 w 12192000"/>
              <a:gd name="connsiteY248" fmla="*/ 850743 h 6858000"/>
              <a:gd name="connsiteX249" fmla="*/ 7551988 w 12192000"/>
              <a:gd name="connsiteY249" fmla="*/ 850556 h 6858000"/>
              <a:gd name="connsiteX250" fmla="*/ 7440519 w 12192000"/>
              <a:gd name="connsiteY250" fmla="*/ 903619 h 6858000"/>
              <a:gd name="connsiteX251" fmla="*/ 7442112 w 12192000"/>
              <a:gd name="connsiteY251" fmla="*/ 858805 h 6858000"/>
              <a:gd name="connsiteX252" fmla="*/ 7442112 w 12192000"/>
              <a:gd name="connsiteY252" fmla="*/ 771711 h 6858000"/>
              <a:gd name="connsiteX253" fmla="*/ 7442112 w 12192000"/>
              <a:gd name="connsiteY253" fmla="*/ 770586 h 6858000"/>
              <a:gd name="connsiteX254" fmla="*/ 7442112 w 12192000"/>
              <a:gd name="connsiteY254" fmla="*/ 769461 h 6858000"/>
              <a:gd name="connsiteX255" fmla="*/ 7442112 w 12192000"/>
              <a:gd name="connsiteY255" fmla="*/ 768805 h 6858000"/>
              <a:gd name="connsiteX256" fmla="*/ 7442019 w 12192000"/>
              <a:gd name="connsiteY256" fmla="*/ 768148 h 6858000"/>
              <a:gd name="connsiteX257" fmla="*/ 7441362 w 12192000"/>
              <a:gd name="connsiteY257" fmla="*/ 765618 h 6858000"/>
              <a:gd name="connsiteX258" fmla="*/ 7427863 w 12192000"/>
              <a:gd name="connsiteY258" fmla="*/ 756242 h 6858000"/>
              <a:gd name="connsiteX259" fmla="*/ 4312637 w 12192000"/>
              <a:gd name="connsiteY259" fmla="*/ 749960 h 6858000"/>
              <a:gd name="connsiteX260" fmla="*/ 4297356 w 12192000"/>
              <a:gd name="connsiteY260" fmla="*/ 763836 h 6858000"/>
              <a:gd name="connsiteX261" fmla="*/ 4297356 w 12192000"/>
              <a:gd name="connsiteY261" fmla="*/ 1104057 h 6858000"/>
              <a:gd name="connsiteX262" fmla="*/ 4312731 w 12192000"/>
              <a:gd name="connsiteY262" fmla="*/ 1118307 h 6858000"/>
              <a:gd name="connsiteX263" fmla="*/ 4328105 w 12192000"/>
              <a:gd name="connsiteY263" fmla="*/ 1104057 h 6858000"/>
              <a:gd name="connsiteX264" fmla="*/ 4328105 w 12192000"/>
              <a:gd name="connsiteY264" fmla="*/ 1103870 h 6858000"/>
              <a:gd name="connsiteX265" fmla="*/ 4328105 w 12192000"/>
              <a:gd name="connsiteY265" fmla="*/ 990993 h 6858000"/>
              <a:gd name="connsiteX266" fmla="*/ 4472013 w 12192000"/>
              <a:gd name="connsiteY266" fmla="*/ 990993 h 6858000"/>
              <a:gd name="connsiteX267" fmla="*/ 4472013 w 12192000"/>
              <a:gd name="connsiteY267" fmla="*/ 750054 h 6858000"/>
              <a:gd name="connsiteX268" fmla="*/ 4471920 w 12192000"/>
              <a:gd name="connsiteY268" fmla="*/ 749960 h 6858000"/>
              <a:gd name="connsiteX269" fmla="*/ 6161111 w 12192000"/>
              <a:gd name="connsiteY269" fmla="*/ 630054 h 6858000"/>
              <a:gd name="connsiteX270" fmla="*/ 6203767 w 12192000"/>
              <a:gd name="connsiteY270" fmla="*/ 669522 h 6858000"/>
              <a:gd name="connsiteX271" fmla="*/ 6161111 w 12192000"/>
              <a:gd name="connsiteY271" fmla="*/ 708897 h 6858000"/>
              <a:gd name="connsiteX272" fmla="*/ 6118453 w 12192000"/>
              <a:gd name="connsiteY272" fmla="*/ 669522 h 6858000"/>
              <a:gd name="connsiteX273" fmla="*/ 6161111 w 12192000"/>
              <a:gd name="connsiteY273" fmla="*/ 630054 h 6858000"/>
              <a:gd name="connsiteX274" fmla="*/ 6161111 w 12192000"/>
              <a:gd name="connsiteY274" fmla="*/ 609522 h 6858000"/>
              <a:gd name="connsiteX275" fmla="*/ 6096235 w 12192000"/>
              <a:gd name="connsiteY275" fmla="*/ 669522 h 6858000"/>
              <a:gd name="connsiteX276" fmla="*/ 6160830 w 12192000"/>
              <a:gd name="connsiteY276" fmla="*/ 729429 h 6858000"/>
              <a:gd name="connsiteX277" fmla="*/ 6161111 w 12192000"/>
              <a:gd name="connsiteY277" fmla="*/ 729429 h 6858000"/>
              <a:gd name="connsiteX278" fmla="*/ 6161391 w 12192000"/>
              <a:gd name="connsiteY278" fmla="*/ 729429 h 6858000"/>
              <a:gd name="connsiteX279" fmla="*/ 6225985 w 12192000"/>
              <a:gd name="connsiteY279" fmla="*/ 669522 h 6858000"/>
              <a:gd name="connsiteX280" fmla="*/ 6161111 w 12192000"/>
              <a:gd name="connsiteY280" fmla="*/ 609522 h 6858000"/>
              <a:gd name="connsiteX281" fmla="*/ 0 w 12192000"/>
              <a:gd name="connsiteY281" fmla="*/ 0 h 6858000"/>
              <a:gd name="connsiteX282" fmla="*/ 12192000 w 12192000"/>
              <a:gd name="connsiteY282" fmla="*/ 0 h 6858000"/>
              <a:gd name="connsiteX283" fmla="*/ 12192000 w 12192000"/>
              <a:gd name="connsiteY283" fmla="*/ 6858000 h 6858000"/>
              <a:gd name="connsiteX284" fmla="*/ 0 w 12192000"/>
              <a:gd name="connsiteY28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Lst>
            <a:rect l="l" t="t" r="r" b="b"/>
            <a:pathLst>
              <a:path w="12192000" h="6858000">
                <a:moveTo>
                  <a:pt x="5445983" y="877650"/>
                </a:moveTo>
                <a:cubicBezTo>
                  <a:pt x="5511419" y="877650"/>
                  <a:pt x="5560920" y="913463"/>
                  <a:pt x="5560920" y="986588"/>
                </a:cubicBezTo>
                <a:cubicBezTo>
                  <a:pt x="5560920" y="1059713"/>
                  <a:pt x="5509733" y="1096557"/>
                  <a:pt x="5445983" y="1096557"/>
                </a:cubicBezTo>
                <a:lnTo>
                  <a:pt x="5445983" y="1096463"/>
                </a:lnTo>
                <a:cubicBezTo>
                  <a:pt x="5382233" y="1096463"/>
                  <a:pt x="5332170" y="1050713"/>
                  <a:pt x="5332170" y="987056"/>
                </a:cubicBezTo>
                <a:cubicBezTo>
                  <a:pt x="5332170" y="923400"/>
                  <a:pt x="5380545" y="877650"/>
                  <a:pt x="5445983" y="877650"/>
                </a:cubicBezTo>
                <a:close/>
                <a:moveTo>
                  <a:pt x="7194142" y="877274"/>
                </a:moveTo>
                <a:cubicBezTo>
                  <a:pt x="7254988" y="877274"/>
                  <a:pt x="7319487" y="905867"/>
                  <a:pt x="7319487" y="986492"/>
                </a:cubicBezTo>
                <a:cubicBezTo>
                  <a:pt x="7319487" y="1040119"/>
                  <a:pt x="7272612" y="1095713"/>
                  <a:pt x="7194142" y="1095713"/>
                </a:cubicBezTo>
                <a:cubicBezTo>
                  <a:pt x="7115673" y="1095713"/>
                  <a:pt x="7067673" y="1054930"/>
                  <a:pt x="7067673" y="986492"/>
                </a:cubicBezTo>
                <a:cubicBezTo>
                  <a:pt x="7067673" y="911492"/>
                  <a:pt x="7133298" y="877274"/>
                  <a:pt x="7194142" y="877274"/>
                </a:cubicBezTo>
                <a:close/>
                <a:moveTo>
                  <a:pt x="5103608" y="876616"/>
                </a:moveTo>
                <a:cubicBezTo>
                  <a:pt x="5167358" y="876616"/>
                  <a:pt x="5219109" y="920304"/>
                  <a:pt x="5219109" y="987617"/>
                </a:cubicBezTo>
                <a:cubicBezTo>
                  <a:pt x="5219109" y="1054930"/>
                  <a:pt x="5167358" y="1095430"/>
                  <a:pt x="5103608" y="1095430"/>
                </a:cubicBezTo>
                <a:cubicBezTo>
                  <a:pt x="5039859" y="1095430"/>
                  <a:pt x="4988108" y="1054930"/>
                  <a:pt x="4988108" y="987617"/>
                </a:cubicBezTo>
                <a:cubicBezTo>
                  <a:pt x="4988108" y="920304"/>
                  <a:pt x="5039859" y="876616"/>
                  <a:pt x="5103608" y="876616"/>
                </a:cubicBezTo>
                <a:close/>
                <a:moveTo>
                  <a:pt x="5880608" y="876055"/>
                </a:moveTo>
                <a:cubicBezTo>
                  <a:pt x="5948860" y="876055"/>
                  <a:pt x="5993860" y="911304"/>
                  <a:pt x="5994421" y="975993"/>
                </a:cubicBezTo>
                <a:lnTo>
                  <a:pt x="5766327" y="975993"/>
                </a:lnTo>
                <a:lnTo>
                  <a:pt x="5766233" y="975993"/>
                </a:lnTo>
                <a:cubicBezTo>
                  <a:pt x="5772515" y="912336"/>
                  <a:pt x="5822577" y="876055"/>
                  <a:pt x="5880608" y="876055"/>
                </a:cubicBezTo>
                <a:close/>
                <a:moveTo>
                  <a:pt x="4768450" y="876055"/>
                </a:moveTo>
                <a:cubicBezTo>
                  <a:pt x="4836701" y="876055"/>
                  <a:pt x="4881702" y="911304"/>
                  <a:pt x="4882263" y="975993"/>
                </a:cubicBezTo>
                <a:lnTo>
                  <a:pt x="4654169" y="975993"/>
                </a:lnTo>
                <a:lnTo>
                  <a:pt x="4654075" y="975993"/>
                </a:lnTo>
                <a:cubicBezTo>
                  <a:pt x="4660358" y="912336"/>
                  <a:pt x="4710419" y="876055"/>
                  <a:pt x="4768450" y="876055"/>
                </a:cubicBezTo>
                <a:close/>
                <a:moveTo>
                  <a:pt x="6966424" y="853180"/>
                </a:moveTo>
                <a:cubicBezTo>
                  <a:pt x="6958737" y="853180"/>
                  <a:pt x="6952549" y="858898"/>
                  <a:pt x="6952549" y="865931"/>
                </a:cubicBezTo>
                <a:lnTo>
                  <a:pt x="6952549" y="1107806"/>
                </a:lnTo>
                <a:cubicBezTo>
                  <a:pt x="6952549" y="1114838"/>
                  <a:pt x="6958737" y="1120557"/>
                  <a:pt x="6966424" y="1120557"/>
                </a:cubicBezTo>
                <a:cubicBezTo>
                  <a:pt x="6974111" y="1120557"/>
                  <a:pt x="6980298" y="1114838"/>
                  <a:pt x="6980298" y="1107806"/>
                </a:cubicBezTo>
                <a:lnTo>
                  <a:pt x="6980298" y="865931"/>
                </a:lnTo>
                <a:cubicBezTo>
                  <a:pt x="6980298" y="858898"/>
                  <a:pt x="6974111" y="853180"/>
                  <a:pt x="6966424" y="853180"/>
                </a:cubicBezTo>
                <a:close/>
                <a:moveTo>
                  <a:pt x="5880608" y="852429"/>
                </a:moveTo>
                <a:cubicBezTo>
                  <a:pt x="5800921" y="852429"/>
                  <a:pt x="5737827" y="908680"/>
                  <a:pt x="5737827" y="986586"/>
                </a:cubicBezTo>
                <a:cubicBezTo>
                  <a:pt x="5737827" y="1068618"/>
                  <a:pt x="5801014" y="1120744"/>
                  <a:pt x="5880608" y="1120744"/>
                </a:cubicBezTo>
                <a:cubicBezTo>
                  <a:pt x="5925515" y="1120744"/>
                  <a:pt x="5975015" y="1103868"/>
                  <a:pt x="6001828" y="1070775"/>
                </a:cubicBezTo>
                <a:lnTo>
                  <a:pt x="6001641" y="1070587"/>
                </a:lnTo>
                <a:cubicBezTo>
                  <a:pt x="6003421" y="1068525"/>
                  <a:pt x="6004639" y="1066086"/>
                  <a:pt x="6004639" y="1063274"/>
                </a:cubicBezTo>
                <a:cubicBezTo>
                  <a:pt x="6004639" y="1056712"/>
                  <a:pt x="5998922" y="1051368"/>
                  <a:pt x="5991984" y="1051368"/>
                </a:cubicBezTo>
                <a:cubicBezTo>
                  <a:pt x="5987860" y="1051368"/>
                  <a:pt x="5984390" y="1053337"/>
                  <a:pt x="5982140" y="1056149"/>
                </a:cubicBezTo>
                <a:lnTo>
                  <a:pt x="5982047" y="1056149"/>
                </a:lnTo>
                <a:cubicBezTo>
                  <a:pt x="5961046" y="1081275"/>
                  <a:pt x="5917734" y="1095525"/>
                  <a:pt x="5880797" y="1095525"/>
                </a:cubicBezTo>
                <a:cubicBezTo>
                  <a:pt x="5822764" y="1095525"/>
                  <a:pt x="5772702" y="1059712"/>
                  <a:pt x="5766420" y="998774"/>
                </a:cubicBezTo>
                <a:lnTo>
                  <a:pt x="6019640" y="998774"/>
                </a:lnTo>
                <a:cubicBezTo>
                  <a:pt x="6030421" y="897805"/>
                  <a:pt x="5960484" y="852523"/>
                  <a:pt x="5880797" y="852523"/>
                </a:cubicBezTo>
                <a:close/>
                <a:moveTo>
                  <a:pt x="5103608" y="852429"/>
                </a:moveTo>
                <a:cubicBezTo>
                  <a:pt x="5023921" y="852429"/>
                  <a:pt x="4960827" y="905023"/>
                  <a:pt x="4960827" y="987617"/>
                </a:cubicBezTo>
                <a:cubicBezTo>
                  <a:pt x="4960827" y="1070211"/>
                  <a:pt x="5024014" y="1120744"/>
                  <a:pt x="5103608" y="1120744"/>
                </a:cubicBezTo>
                <a:cubicBezTo>
                  <a:pt x="5183203" y="1120744"/>
                  <a:pt x="5246390" y="1070211"/>
                  <a:pt x="5246390" y="987617"/>
                </a:cubicBezTo>
                <a:cubicBezTo>
                  <a:pt x="5246390" y="905023"/>
                  <a:pt x="5183297" y="852429"/>
                  <a:pt x="5103608" y="852429"/>
                </a:cubicBezTo>
                <a:close/>
                <a:moveTo>
                  <a:pt x="4768357" y="852429"/>
                </a:moveTo>
                <a:cubicBezTo>
                  <a:pt x="4688669" y="852429"/>
                  <a:pt x="4625576" y="908680"/>
                  <a:pt x="4625576" y="986586"/>
                </a:cubicBezTo>
                <a:cubicBezTo>
                  <a:pt x="4625576" y="1068618"/>
                  <a:pt x="4688669" y="1120744"/>
                  <a:pt x="4768357" y="1120744"/>
                </a:cubicBezTo>
                <a:cubicBezTo>
                  <a:pt x="4813264" y="1120744"/>
                  <a:pt x="4862763" y="1103868"/>
                  <a:pt x="4889576" y="1070775"/>
                </a:cubicBezTo>
                <a:lnTo>
                  <a:pt x="4889483" y="1070775"/>
                </a:lnTo>
                <a:cubicBezTo>
                  <a:pt x="4891263" y="1068618"/>
                  <a:pt x="4892483" y="1066181"/>
                  <a:pt x="4892483" y="1063274"/>
                </a:cubicBezTo>
                <a:cubicBezTo>
                  <a:pt x="4892483" y="1056712"/>
                  <a:pt x="4886763" y="1051462"/>
                  <a:pt x="4879732" y="1051462"/>
                </a:cubicBezTo>
                <a:cubicBezTo>
                  <a:pt x="4875607" y="1051462"/>
                  <a:pt x="4872139" y="1053337"/>
                  <a:pt x="4869795" y="1056149"/>
                </a:cubicBezTo>
                <a:lnTo>
                  <a:pt x="4869702" y="1056149"/>
                </a:lnTo>
                <a:cubicBezTo>
                  <a:pt x="4848607" y="1081275"/>
                  <a:pt x="4805388" y="1095525"/>
                  <a:pt x="4768450" y="1095525"/>
                </a:cubicBezTo>
                <a:cubicBezTo>
                  <a:pt x="4710419" y="1095525"/>
                  <a:pt x="4660358" y="1059712"/>
                  <a:pt x="4654075" y="998774"/>
                </a:cubicBezTo>
                <a:lnTo>
                  <a:pt x="4907201" y="998774"/>
                </a:lnTo>
                <a:cubicBezTo>
                  <a:pt x="4917982" y="897805"/>
                  <a:pt x="4848045" y="852523"/>
                  <a:pt x="4768357" y="852523"/>
                </a:cubicBezTo>
                <a:close/>
                <a:moveTo>
                  <a:pt x="6761954" y="850366"/>
                </a:moveTo>
                <a:cubicBezTo>
                  <a:pt x="6706643" y="850366"/>
                  <a:pt x="6647579" y="869303"/>
                  <a:pt x="6647579" y="922553"/>
                </a:cubicBezTo>
                <a:cubicBezTo>
                  <a:pt x="6647579" y="975804"/>
                  <a:pt x="6698017" y="983397"/>
                  <a:pt x="6751455" y="992960"/>
                </a:cubicBezTo>
                <a:lnTo>
                  <a:pt x="6767110" y="995680"/>
                </a:lnTo>
                <a:cubicBezTo>
                  <a:pt x="6811923" y="1003274"/>
                  <a:pt x="6854204" y="1010491"/>
                  <a:pt x="6854204" y="1046680"/>
                </a:cubicBezTo>
                <a:cubicBezTo>
                  <a:pt x="6854204" y="1094867"/>
                  <a:pt x="6784924" y="1098617"/>
                  <a:pt x="6763642" y="1098617"/>
                </a:cubicBezTo>
                <a:cubicBezTo>
                  <a:pt x="6719017" y="1098617"/>
                  <a:pt x="6681610" y="1082491"/>
                  <a:pt x="6660891" y="1054274"/>
                </a:cubicBezTo>
                <a:lnTo>
                  <a:pt x="6657986" y="1050710"/>
                </a:lnTo>
                <a:cubicBezTo>
                  <a:pt x="6655455" y="1048180"/>
                  <a:pt x="6652172" y="1046774"/>
                  <a:pt x="6648610" y="1046774"/>
                </a:cubicBezTo>
                <a:cubicBezTo>
                  <a:pt x="6641297" y="1046774"/>
                  <a:pt x="6635392" y="1052399"/>
                  <a:pt x="6635392" y="1059335"/>
                </a:cubicBezTo>
                <a:cubicBezTo>
                  <a:pt x="6635392" y="1060930"/>
                  <a:pt x="6635766" y="1062429"/>
                  <a:pt x="6636517" y="1064118"/>
                </a:cubicBezTo>
                <a:lnTo>
                  <a:pt x="6636423" y="1064118"/>
                </a:lnTo>
                <a:cubicBezTo>
                  <a:pt x="6636423" y="1064118"/>
                  <a:pt x="6638767" y="1068054"/>
                  <a:pt x="6638767" y="1068054"/>
                </a:cubicBezTo>
                <a:cubicBezTo>
                  <a:pt x="6658267" y="1100679"/>
                  <a:pt x="6708236" y="1122523"/>
                  <a:pt x="6763267" y="1122523"/>
                </a:cubicBezTo>
                <a:cubicBezTo>
                  <a:pt x="6818298" y="1122523"/>
                  <a:pt x="6881580" y="1102742"/>
                  <a:pt x="6881580" y="1047242"/>
                </a:cubicBezTo>
                <a:cubicBezTo>
                  <a:pt x="6881580" y="991742"/>
                  <a:pt x="6821298" y="980116"/>
                  <a:pt x="6772829" y="972054"/>
                </a:cubicBezTo>
                <a:lnTo>
                  <a:pt x="6772548" y="971867"/>
                </a:lnTo>
                <a:lnTo>
                  <a:pt x="6763455" y="970366"/>
                </a:lnTo>
                <a:cubicBezTo>
                  <a:pt x="6758204" y="969241"/>
                  <a:pt x="6752392" y="968303"/>
                  <a:pt x="6746766" y="967367"/>
                </a:cubicBezTo>
                <a:cubicBezTo>
                  <a:pt x="6712923" y="961554"/>
                  <a:pt x="6674673" y="955085"/>
                  <a:pt x="6674673" y="922553"/>
                </a:cubicBezTo>
                <a:cubicBezTo>
                  <a:pt x="6674673" y="878959"/>
                  <a:pt x="6735610" y="874272"/>
                  <a:pt x="6761860" y="874272"/>
                </a:cubicBezTo>
                <a:cubicBezTo>
                  <a:pt x="6798049" y="874272"/>
                  <a:pt x="6827954" y="884116"/>
                  <a:pt x="6850736" y="903429"/>
                </a:cubicBezTo>
                <a:lnTo>
                  <a:pt x="6851954" y="904367"/>
                </a:lnTo>
                <a:cubicBezTo>
                  <a:pt x="6851954" y="904367"/>
                  <a:pt x="6852330" y="904741"/>
                  <a:pt x="6852611" y="904928"/>
                </a:cubicBezTo>
                <a:lnTo>
                  <a:pt x="6854674" y="906428"/>
                </a:lnTo>
                <a:lnTo>
                  <a:pt x="6854767" y="906428"/>
                </a:lnTo>
                <a:cubicBezTo>
                  <a:pt x="6856924" y="907648"/>
                  <a:pt x="6859173" y="908210"/>
                  <a:pt x="6861517" y="908210"/>
                </a:cubicBezTo>
                <a:cubicBezTo>
                  <a:pt x="6868736" y="908210"/>
                  <a:pt x="6874735" y="902772"/>
                  <a:pt x="6874735" y="896116"/>
                </a:cubicBezTo>
                <a:cubicBezTo>
                  <a:pt x="6874735" y="893585"/>
                  <a:pt x="6873798" y="891053"/>
                  <a:pt x="6872018" y="888992"/>
                </a:cubicBezTo>
                <a:lnTo>
                  <a:pt x="6872205" y="888803"/>
                </a:lnTo>
                <a:lnTo>
                  <a:pt x="6868547" y="885616"/>
                </a:lnTo>
                <a:cubicBezTo>
                  <a:pt x="6841266" y="862179"/>
                  <a:pt x="6805360" y="850366"/>
                  <a:pt x="6761954" y="850366"/>
                </a:cubicBezTo>
                <a:close/>
                <a:moveTo>
                  <a:pt x="6322828" y="849054"/>
                </a:moveTo>
                <a:cubicBezTo>
                  <a:pt x="6315047" y="849054"/>
                  <a:pt x="6308671" y="854960"/>
                  <a:pt x="6308578" y="862179"/>
                </a:cubicBezTo>
                <a:lnTo>
                  <a:pt x="6308578" y="1108650"/>
                </a:lnTo>
                <a:cubicBezTo>
                  <a:pt x="6308578" y="1115963"/>
                  <a:pt x="6314953" y="1121869"/>
                  <a:pt x="6322828" y="1121869"/>
                </a:cubicBezTo>
                <a:cubicBezTo>
                  <a:pt x="6330702" y="1121869"/>
                  <a:pt x="6337077" y="1115963"/>
                  <a:pt x="6337171" y="1108650"/>
                </a:cubicBezTo>
                <a:lnTo>
                  <a:pt x="6337171" y="977399"/>
                </a:lnTo>
                <a:cubicBezTo>
                  <a:pt x="6337171" y="921335"/>
                  <a:pt x="6385453" y="877460"/>
                  <a:pt x="6447046" y="877460"/>
                </a:cubicBezTo>
                <a:lnTo>
                  <a:pt x="6447797" y="877460"/>
                </a:lnTo>
                <a:cubicBezTo>
                  <a:pt x="6480796" y="877460"/>
                  <a:pt x="6506204" y="885429"/>
                  <a:pt x="6523454" y="901086"/>
                </a:cubicBezTo>
                <a:cubicBezTo>
                  <a:pt x="6541266" y="917211"/>
                  <a:pt x="6550265" y="941211"/>
                  <a:pt x="6550265" y="972524"/>
                </a:cubicBezTo>
                <a:lnTo>
                  <a:pt x="6550265" y="1108837"/>
                </a:lnTo>
                <a:cubicBezTo>
                  <a:pt x="6550265" y="1108837"/>
                  <a:pt x="6550641" y="1111462"/>
                  <a:pt x="6550641" y="1111462"/>
                </a:cubicBezTo>
                <a:lnTo>
                  <a:pt x="6551016" y="1112869"/>
                </a:lnTo>
                <a:lnTo>
                  <a:pt x="6551390" y="1113524"/>
                </a:lnTo>
                <a:cubicBezTo>
                  <a:pt x="6553547" y="1118587"/>
                  <a:pt x="6558797" y="1121869"/>
                  <a:pt x="6564611" y="1121869"/>
                </a:cubicBezTo>
                <a:cubicBezTo>
                  <a:pt x="6572485" y="1121869"/>
                  <a:pt x="6578860" y="1115963"/>
                  <a:pt x="6578860" y="1108650"/>
                </a:cubicBezTo>
                <a:lnTo>
                  <a:pt x="6578860" y="971961"/>
                </a:lnTo>
                <a:cubicBezTo>
                  <a:pt x="6578860" y="895648"/>
                  <a:pt x="6530765" y="851774"/>
                  <a:pt x="6446953" y="851774"/>
                </a:cubicBezTo>
                <a:cubicBezTo>
                  <a:pt x="6411703" y="851774"/>
                  <a:pt x="6364828" y="865367"/>
                  <a:pt x="6336703" y="903242"/>
                </a:cubicBezTo>
                <a:lnTo>
                  <a:pt x="6337171" y="862179"/>
                </a:lnTo>
                <a:cubicBezTo>
                  <a:pt x="6337171" y="855242"/>
                  <a:pt x="6329109" y="849054"/>
                  <a:pt x="6322828" y="849054"/>
                </a:cubicBezTo>
                <a:close/>
                <a:moveTo>
                  <a:pt x="5316795" y="844274"/>
                </a:moveTo>
                <a:cubicBezTo>
                  <a:pt x="5309389" y="844274"/>
                  <a:pt x="5303482" y="849712"/>
                  <a:pt x="5303201" y="856555"/>
                </a:cubicBezTo>
                <a:lnTo>
                  <a:pt x="5303201" y="1242152"/>
                </a:lnTo>
                <a:cubicBezTo>
                  <a:pt x="5303201" y="1242152"/>
                  <a:pt x="5303201" y="1242432"/>
                  <a:pt x="5303201" y="1242621"/>
                </a:cubicBezTo>
                <a:cubicBezTo>
                  <a:pt x="5303201" y="1249465"/>
                  <a:pt x="5309202" y="1254996"/>
                  <a:pt x="5316607" y="1254996"/>
                </a:cubicBezTo>
                <a:cubicBezTo>
                  <a:pt x="5324013" y="1254996"/>
                  <a:pt x="5330014" y="1249465"/>
                  <a:pt x="5330014" y="1242621"/>
                </a:cubicBezTo>
                <a:cubicBezTo>
                  <a:pt x="5330014" y="1242432"/>
                  <a:pt x="5330014" y="1242339"/>
                  <a:pt x="5330014" y="1242152"/>
                </a:cubicBezTo>
                <a:lnTo>
                  <a:pt x="5330014" y="1056431"/>
                </a:lnTo>
                <a:cubicBezTo>
                  <a:pt x="5354482" y="1100119"/>
                  <a:pt x="5398265" y="1121120"/>
                  <a:pt x="5446077" y="1121120"/>
                </a:cubicBezTo>
                <a:cubicBezTo>
                  <a:pt x="5525764" y="1121120"/>
                  <a:pt x="5588858" y="1073775"/>
                  <a:pt x="5588858" y="986494"/>
                </a:cubicBezTo>
                <a:cubicBezTo>
                  <a:pt x="5588858" y="899213"/>
                  <a:pt x="5528576" y="855524"/>
                  <a:pt x="5452357" y="852899"/>
                </a:cubicBezTo>
                <a:lnTo>
                  <a:pt x="5452170" y="852899"/>
                </a:lnTo>
                <a:cubicBezTo>
                  <a:pt x="5397514" y="852899"/>
                  <a:pt x="5352608" y="878118"/>
                  <a:pt x="5330388" y="918150"/>
                </a:cubicBezTo>
                <a:lnTo>
                  <a:pt x="5330388" y="856555"/>
                </a:lnTo>
                <a:cubicBezTo>
                  <a:pt x="5330108" y="849805"/>
                  <a:pt x="5324201" y="844274"/>
                  <a:pt x="5316795" y="844274"/>
                </a:cubicBezTo>
                <a:close/>
                <a:moveTo>
                  <a:pt x="7326050" y="839211"/>
                </a:moveTo>
                <a:cubicBezTo>
                  <a:pt x="7322394" y="839211"/>
                  <a:pt x="7319018" y="840523"/>
                  <a:pt x="7316393" y="842960"/>
                </a:cubicBezTo>
                <a:cubicBezTo>
                  <a:pt x="7316393" y="842960"/>
                  <a:pt x="7286581" y="875117"/>
                  <a:pt x="7286581" y="875117"/>
                </a:cubicBezTo>
                <a:cubicBezTo>
                  <a:pt x="7262299" y="860680"/>
                  <a:pt x="7227050" y="851774"/>
                  <a:pt x="7194237" y="851774"/>
                </a:cubicBezTo>
                <a:cubicBezTo>
                  <a:pt x="7119050" y="851774"/>
                  <a:pt x="7039174" y="899024"/>
                  <a:pt x="7039174" y="986588"/>
                </a:cubicBezTo>
                <a:cubicBezTo>
                  <a:pt x="7039174" y="1074150"/>
                  <a:pt x="7098610" y="1121401"/>
                  <a:pt x="7194237" y="1121401"/>
                </a:cubicBezTo>
                <a:cubicBezTo>
                  <a:pt x="7214674" y="1121401"/>
                  <a:pt x="7316581" y="1124963"/>
                  <a:pt x="7316581" y="1195838"/>
                </a:cubicBezTo>
                <a:cubicBezTo>
                  <a:pt x="7316581" y="1250307"/>
                  <a:pt x="7253393" y="1269713"/>
                  <a:pt x="7194237" y="1269713"/>
                </a:cubicBezTo>
                <a:cubicBezTo>
                  <a:pt x="7135080" y="1269713"/>
                  <a:pt x="7075643" y="1241401"/>
                  <a:pt x="7075455" y="1187119"/>
                </a:cubicBezTo>
                <a:lnTo>
                  <a:pt x="7075455" y="1183370"/>
                </a:lnTo>
                <a:cubicBezTo>
                  <a:pt x="7075455" y="1183370"/>
                  <a:pt x="7075174" y="1182245"/>
                  <a:pt x="7075174" y="1182245"/>
                </a:cubicBezTo>
                <a:cubicBezTo>
                  <a:pt x="7074423" y="1175776"/>
                  <a:pt x="7068424" y="1170807"/>
                  <a:pt x="7061298" y="1170807"/>
                </a:cubicBezTo>
                <a:cubicBezTo>
                  <a:pt x="7053611" y="1170807"/>
                  <a:pt x="7047329" y="1176525"/>
                  <a:pt x="7047329" y="1183557"/>
                </a:cubicBezTo>
                <a:cubicBezTo>
                  <a:pt x="7047329" y="1183838"/>
                  <a:pt x="7047329" y="1184119"/>
                  <a:pt x="7047518" y="1184212"/>
                </a:cubicBezTo>
                <a:lnTo>
                  <a:pt x="7047518" y="1187400"/>
                </a:lnTo>
                <a:cubicBezTo>
                  <a:pt x="7047705" y="1258275"/>
                  <a:pt x="7121487" y="1295402"/>
                  <a:pt x="7194331" y="1295402"/>
                </a:cubicBezTo>
                <a:cubicBezTo>
                  <a:pt x="7283205" y="1295402"/>
                  <a:pt x="7345268" y="1254526"/>
                  <a:pt x="7345268" y="1195932"/>
                </a:cubicBezTo>
                <a:cubicBezTo>
                  <a:pt x="7345268" y="1152431"/>
                  <a:pt x="7316393" y="1120650"/>
                  <a:pt x="7263894" y="1106307"/>
                </a:cubicBezTo>
                <a:lnTo>
                  <a:pt x="7263706" y="1106120"/>
                </a:lnTo>
                <a:cubicBezTo>
                  <a:pt x="7321644" y="1085588"/>
                  <a:pt x="7348081" y="1030181"/>
                  <a:pt x="7348081" y="986492"/>
                </a:cubicBezTo>
                <a:cubicBezTo>
                  <a:pt x="7348081" y="932306"/>
                  <a:pt x="7325580" y="909148"/>
                  <a:pt x="7307113" y="890680"/>
                </a:cubicBezTo>
                <a:lnTo>
                  <a:pt x="7333456" y="862367"/>
                </a:lnTo>
                <a:lnTo>
                  <a:pt x="7335237" y="860398"/>
                </a:lnTo>
                <a:cubicBezTo>
                  <a:pt x="7338237" y="858054"/>
                  <a:pt x="7339832" y="854867"/>
                  <a:pt x="7339832" y="851398"/>
                </a:cubicBezTo>
                <a:cubicBezTo>
                  <a:pt x="7339832" y="844649"/>
                  <a:pt x="7333644" y="839211"/>
                  <a:pt x="7326050" y="839211"/>
                </a:cubicBezTo>
                <a:close/>
                <a:moveTo>
                  <a:pt x="6966143" y="781835"/>
                </a:moveTo>
                <a:cubicBezTo>
                  <a:pt x="6958173" y="781835"/>
                  <a:pt x="6950111" y="786428"/>
                  <a:pt x="6950111" y="796085"/>
                </a:cubicBezTo>
                <a:cubicBezTo>
                  <a:pt x="6950111" y="806960"/>
                  <a:pt x="6958173" y="811460"/>
                  <a:pt x="6966143" y="811460"/>
                </a:cubicBezTo>
                <a:cubicBezTo>
                  <a:pt x="6975423" y="811460"/>
                  <a:pt x="6982830" y="806867"/>
                  <a:pt x="6982830" y="796085"/>
                </a:cubicBezTo>
                <a:cubicBezTo>
                  <a:pt x="6982830" y="786428"/>
                  <a:pt x="6975423" y="781835"/>
                  <a:pt x="6966143" y="781835"/>
                </a:cubicBezTo>
                <a:close/>
                <a:moveTo>
                  <a:pt x="6161110" y="777430"/>
                </a:moveTo>
                <a:cubicBezTo>
                  <a:pt x="6181454" y="777430"/>
                  <a:pt x="6198047" y="792805"/>
                  <a:pt x="6198047" y="811648"/>
                </a:cubicBezTo>
                <a:lnTo>
                  <a:pt x="6198047" y="1087369"/>
                </a:lnTo>
                <a:cubicBezTo>
                  <a:pt x="6198047" y="1106213"/>
                  <a:pt x="6181454" y="1121588"/>
                  <a:pt x="6161110" y="1121588"/>
                </a:cubicBezTo>
                <a:cubicBezTo>
                  <a:pt x="6140766" y="1121588"/>
                  <a:pt x="6124172" y="1106213"/>
                  <a:pt x="6124172" y="1087369"/>
                </a:cubicBezTo>
                <a:lnTo>
                  <a:pt x="6124172" y="811648"/>
                </a:lnTo>
                <a:cubicBezTo>
                  <a:pt x="6124172" y="792805"/>
                  <a:pt x="6140766" y="777430"/>
                  <a:pt x="6161110" y="777430"/>
                </a:cubicBezTo>
                <a:close/>
                <a:moveTo>
                  <a:pt x="4328012" y="776210"/>
                </a:moveTo>
                <a:lnTo>
                  <a:pt x="4379762" y="776210"/>
                </a:lnTo>
                <a:cubicBezTo>
                  <a:pt x="4379762" y="776210"/>
                  <a:pt x="4471920" y="776210"/>
                  <a:pt x="4471920" y="776210"/>
                </a:cubicBezTo>
                <a:cubicBezTo>
                  <a:pt x="4604480" y="776210"/>
                  <a:pt x="4604480" y="965024"/>
                  <a:pt x="4471920" y="965024"/>
                </a:cubicBezTo>
                <a:lnTo>
                  <a:pt x="4471920" y="965118"/>
                </a:lnTo>
                <a:lnTo>
                  <a:pt x="4328012" y="965118"/>
                </a:lnTo>
                <a:close/>
                <a:moveTo>
                  <a:pt x="6161110" y="757273"/>
                </a:moveTo>
                <a:cubicBezTo>
                  <a:pt x="6128672" y="757273"/>
                  <a:pt x="6102329" y="781647"/>
                  <a:pt x="6102329" y="811648"/>
                </a:cubicBezTo>
                <a:lnTo>
                  <a:pt x="6102329" y="1087369"/>
                </a:lnTo>
                <a:cubicBezTo>
                  <a:pt x="6102329" y="1117369"/>
                  <a:pt x="6128672" y="1141745"/>
                  <a:pt x="6161110" y="1141745"/>
                </a:cubicBezTo>
                <a:cubicBezTo>
                  <a:pt x="6193547" y="1141745"/>
                  <a:pt x="6219891" y="1117369"/>
                  <a:pt x="6219891" y="1087369"/>
                </a:cubicBezTo>
                <a:lnTo>
                  <a:pt x="6219891" y="811648"/>
                </a:lnTo>
                <a:cubicBezTo>
                  <a:pt x="6219891" y="781647"/>
                  <a:pt x="6193547" y="757273"/>
                  <a:pt x="6161110" y="757273"/>
                </a:cubicBezTo>
                <a:close/>
                <a:moveTo>
                  <a:pt x="5657859" y="756897"/>
                </a:moveTo>
                <a:cubicBezTo>
                  <a:pt x="5650172" y="756897"/>
                  <a:pt x="5643984" y="762615"/>
                  <a:pt x="5643984" y="769648"/>
                </a:cubicBezTo>
                <a:lnTo>
                  <a:pt x="5643984" y="1110900"/>
                </a:lnTo>
                <a:cubicBezTo>
                  <a:pt x="5643984" y="1117931"/>
                  <a:pt x="5650172" y="1123649"/>
                  <a:pt x="5657859" y="1123649"/>
                </a:cubicBezTo>
                <a:cubicBezTo>
                  <a:pt x="5665547" y="1123649"/>
                  <a:pt x="5671733" y="1117931"/>
                  <a:pt x="5671733" y="1110900"/>
                </a:cubicBezTo>
                <a:lnTo>
                  <a:pt x="5671733" y="769648"/>
                </a:lnTo>
                <a:cubicBezTo>
                  <a:pt x="5671733" y="762615"/>
                  <a:pt x="5665547" y="756897"/>
                  <a:pt x="5657859" y="756897"/>
                </a:cubicBezTo>
                <a:close/>
                <a:moveTo>
                  <a:pt x="7752237" y="756803"/>
                </a:moveTo>
                <a:cubicBezTo>
                  <a:pt x="7745394" y="756803"/>
                  <a:pt x="7739674" y="761303"/>
                  <a:pt x="7738268" y="767210"/>
                </a:cubicBezTo>
                <a:lnTo>
                  <a:pt x="7737800" y="767210"/>
                </a:lnTo>
                <a:cubicBezTo>
                  <a:pt x="7737800" y="767210"/>
                  <a:pt x="7737894" y="768990"/>
                  <a:pt x="7737894" y="768990"/>
                </a:cubicBezTo>
                <a:lnTo>
                  <a:pt x="7737894" y="1033743"/>
                </a:lnTo>
                <a:cubicBezTo>
                  <a:pt x="7737894" y="1079774"/>
                  <a:pt x="7747831" y="1122336"/>
                  <a:pt x="7820488" y="1122336"/>
                </a:cubicBezTo>
                <a:cubicBezTo>
                  <a:pt x="7838300" y="1122336"/>
                  <a:pt x="7861457" y="1116431"/>
                  <a:pt x="7882457" y="1106587"/>
                </a:cubicBezTo>
                <a:lnTo>
                  <a:pt x="7885175" y="1105179"/>
                </a:lnTo>
                <a:cubicBezTo>
                  <a:pt x="7890895" y="1103399"/>
                  <a:pt x="7894644" y="1098712"/>
                  <a:pt x="7894644" y="1093368"/>
                </a:cubicBezTo>
                <a:cubicBezTo>
                  <a:pt x="7894644" y="1086430"/>
                  <a:pt x="7888456" y="1080711"/>
                  <a:pt x="7880770" y="1080711"/>
                </a:cubicBezTo>
                <a:lnTo>
                  <a:pt x="7880862" y="1080430"/>
                </a:lnTo>
                <a:cubicBezTo>
                  <a:pt x="7878895" y="1080430"/>
                  <a:pt x="7877020" y="1080899"/>
                  <a:pt x="7875050" y="1081836"/>
                </a:cubicBezTo>
                <a:cubicBezTo>
                  <a:pt x="7875050" y="1081836"/>
                  <a:pt x="7870083" y="1083993"/>
                  <a:pt x="7870083" y="1083993"/>
                </a:cubicBezTo>
                <a:cubicBezTo>
                  <a:pt x="7855269" y="1090555"/>
                  <a:pt x="7833894" y="1097118"/>
                  <a:pt x="7819550" y="1097118"/>
                </a:cubicBezTo>
                <a:cubicBezTo>
                  <a:pt x="7785331" y="1097118"/>
                  <a:pt x="7766674" y="1086993"/>
                  <a:pt x="7766674" y="1033555"/>
                </a:cubicBezTo>
                <a:lnTo>
                  <a:pt x="7766674" y="876054"/>
                </a:lnTo>
                <a:lnTo>
                  <a:pt x="7869987" y="876054"/>
                </a:lnTo>
                <a:cubicBezTo>
                  <a:pt x="7877207" y="876054"/>
                  <a:pt x="7883020" y="870617"/>
                  <a:pt x="7883020" y="864054"/>
                </a:cubicBezTo>
                <a:cubicBezTo>
                  <a:pt x="7883020" y="857866"/>
                  <a:pt x="7877864" y="852709"/>
                  <a:pt x="7871208" y="852148"/>
                </a:cubicBezTo>
                <a:lnTo>
                  <a:pt x="7766674" y="852148"/>
                </a:lnTo>
                <a:cubicBezTo>
                  <a:pt x="7766674" y="852148"/>
                  <a:pt x="7766674" y="772365"/>
                  <a:pt x="7766674" y="772365"/>
                </a:cubicBezTo>
                <a:cubicBezTo>
                  <a:pt x="7766674" y="772365"/>
                  <a:pt x="7766674" y="771053"/>
                  <a:pt x="7766674" y="771053"/>
                </a:cubicBezTo>
                <a:cubicBezTo>
                  <a:pt x="7766674" y="770772"/>
                  <a:pt x="7766674" y="770398"/>
                  <a:pt x="7766674" y="770115"/>
                </a:cubicBezTo>
                <a:lnTo>
                  <a:pt x="7766674" y="767116"/>
                </a:lnTo>
                <a:lnTo>
                  <a:pt x="7766300" y="767116"/>
                </a:lnTo>
                <a:cubicBezTo>
                  <a:pt x="7766300" y="767116"/>
                  <a:pt x="7765926" y="764490"/>
                  <a:pt x="7765926" y="764490"/>
                </a:cubicBezTo>
                <a:lnTo>
                  <a:pt x="7765456" y="765335"/>
                </a:lnTo>
                <a:cubicBezTo>
                  <a:pt x="7763488" y="760271"/>
                  <a:pt x="7758332" y="756803"/>
                  <a:pt x="7752237" y="756803"/>
                </a:cubicBezTo>
                <a:close/>
                <a:moveTo>
                  <a:pt x="7427863" y="756242"/>
                </a:moveTo>
                <a:cubicBezTo>
                  <a:pt x="7419988" y="756242"/>
                  <a:pt x="7413613" y="762054"/>
                  <a:pt x="7413613" y="769273"/>
                </a:cubicBezTo>
                <a:cubicBezTo>
                  <a:pt x="7413613" y="769648"/>
                  <a:pt x="7413706" y="770024"/>
                  <a:pt x="7413800" y="770305"/>
                </a:cubicBezTo>
                <a:cubicBezTo>
                  <a:pt x="7413800" y="770305"/>
                  <a:pt x="7413800" y="770492"/>
                  <a:pt x="7413800" y="770398"/>
                </a:cubicBezTo>
                <a:cubicBezTo>
                  <a:pt x="7413800" y="770492"/>
                  <a:pt x="7413800" y="770586"/>
                  <a:pt x="7413800" y="770679"/>
                </a:cubicBezTo>
                <a:cubicBezTo>
                  <a:pt x="7413800" y="770962"/>
                  <a:pt x="7413613" y="771336"/>
                  <a:pt x="7413613" y="771711"/>
                </a:cubicBezTo>
                <a:lnTo>
                  <a:pt x="7413613" y="1108089"/>
                </a:lnTo>
                <a:cubicBezTo>
                  <a:pt x="7413613" y="1108089"/>
                  <a:pt x="7413613" y="1108369"/>
                  <a:pt x="7413613" y="1108369"/>
                </a:cubicBezTo>
                <a:cubicBezTo>
                  <a:pt x="7413613" y="1108369"/>
                  <a:pt x="7413613" y="1108557"/>
                  <a:pt x="7413613" y="1108650"/>
                </a:cubicBezTo>
                <a:lnTo>
                  <a:pt x="7413613" y="1109307"/>
                </a:lnTo>
                <a:cubicBezTo>
                  <a:pt x="7413613" y="1109307"/>
                  <a:pt x="7413800" y="1109962"/>
                  <a:pt x="7413987" y="1110339"/>
                </a:cubicBezTo>
                <a:cubicBezTo>
                  <a:pt x="7414176" y="1111557"/>
                  <a:pt x="7414363" y="1112869"/>
                  <a:pt x="7415019" y="1114088"/>
                </a:cubicBezTo>
                <a:cubicBezTo>
                  <a:pt x="7415675" y="1115495"/>
                  <a:pt x="7416707" y="1116620"/>
                  <a:pt x="7417551" y="1117556"/>
                </a:cubicBezTo>
                <a:cubicBezTo>
                  <a:pt x="7417551" y="1117650"/>
                  <a:pt x="7417738" y="1117839"/>
                  <a:pt x="7417925" y="1118026"/>
                </a:cubicBezTo>
                <a:cubicBezTo>
                  <a:pt x="7420643" y="1120557"/>
                  <a:pt x="7424207" y="1122056"/>
                  <a:pt x="7428050" y="1122056"/>
                </a:cubicBezTo>
                <a:cubicBezTo>
                  <a:pt x="7431894" y="1122056"/>
                  <a:pt x="7435456" y="1120650"/>
                  <a:pt x="7438176" y="1118120"/>
                </a:cubicBezTo>
                <a:cubicBezTo>
                  <a:pt x="7438363" y="1117932"/>
                  <a:pt x="7438457" y="1117839"/>
                  <a:pt x="7438457" y="1117745"/>
                </a:cubicBezTo>
                <a:cubicBezTo>
                  <a:pt x="7439675" y="1116525"/>
                  <a:pt x="7440426" y="1115400"/>
                  <a:pt x="7440988" y="1114275"/>
                </a:cubicBezTo>
                <a:cubicBezTo>
                  <a:pt x="7441644" y="1113056"/>
                  <a:pt x="7441832" y="1111744"/>
                  <a:pt x="7442019" y="1110339"/>
                </a:cubicBezTo>
                <a:cubicBezTo>
                  <a:pt x="7442019" y="1110151"/>
                  <a:pt x="7442206" y="1109962"/>
                  <a:pt x="7442206" y="1109494"/>
                </a:cubicBezTo>
                <a:cubicBezTo>
                  <a:pt x="7442206" y="1109401"/>
                  <a:pt x="7442300" y="1109120"/>
                  <a:pt x="7442300" y="1108838"/>
                </a:cubicBezTo>
                <a:cubicBezTo>
                  <a:pt x="7442300" y="1108557"/>
                  <a:pt x="7442300" y="1108369"/>
                  <a:pt x="7442206" y="1108276"/>
                </a:cubicBezTo>
                <a:lnTo>
                  <a:pt x="7442206" y="974775"/>
                </a:lnTo>
                <a:cubicBezTo>
                  <a:pt x="7442300" y="947681"/>
                  <a:pt x="7453925" y="922368"/>
                  <a:pt x="7475114" y="903619"/>
                </a:cubicBezTo>
                <a:cubicBezTo>
                  <a:pt x="7495832" y="885243"/>
                  <a:pt x="7523769" y="875117"/>
                  <a:pt x="7552081" y="875868"/>
                </a:cubicBezTo>
                <a:cubicBezTo>
                  <a:pt x="7618363" y="877461"/>
                  <a:pt x="7646675" y="905586"/>
                  <a:pt x="7646675" y="969805"/>
                </a:cubicBezTo>
                <a:lnTo>
                  <a:pt x="7646675" y="1108931"/>
                </a:lnTo>
                <a:cubicBezTo>
                  <a:pt x="7646675" y="1114275"/>
                  <a:pt x="7650050" y="1118964"/>
                  <a:pt x="7655394" y="1121026"/>
                </a:cubicBezTo>
                <a:cubicBezTo>
                  <a:pt x="7657176" y="1121682"/>
                  <a:pt x="7659051" y="1122056"/>
                  <a:pt x="7660927" y="1122056"/>
                </a:cubicBezTo>
                <a:cubicBezTo>
                  <a:pt x="7668801" y="1122056"/>
                  <a:pt x="7675175" y="1116151"/>
                  <a:pt x="7675175" y="1108838"/>
                </a:cubicBezTo>
                <a:lnTo>
                  <a:pt x="7675175" y="969244"/>
                </a:lnTo>
                <a:cubicBezTo>
                  <a:pt x="7675175" y="890587"/>
                  <a:pt x="7633737" y="850743"/>
                  <a:pt x="7552175" y="850743"/>
                </a:cubicBezTo>
                <a:lnTo>
                  <a:pt x="7551988" y="850556"/>
                </a:lnTo>
                <a:cubicBezTo>
                  <a:pt x="7523488" y="850556"/>
                  <a:pt x="7471831" y="857586"/>
                  <a:pt x="7440519" y="903619"/>
                </a:cubicBezTo>
                <a:lnTo>
                  <a:pt x="7442112" y="858805"/>
                </a:lnTo>
                <a:lnTo>
                  <a:pt x="7442112" y="771711"/>
                </a:lnTo>
                <a:cubicBezTo>
                  <a:pt x="7442112" y="771711"/>
                  <a:pt x="7442112" y="770586"/>
                  <a:pt x="7442112" y="770586"/>
                </a:cubicBezTo>
                <a:cubicBezTo>
                  <a:pt x="7442112" y="770586"/>
                  <a:pt x="7442112" y="769461"/>
                  <a:pt x="7442112" y="769461"/>
                </a:cubicBezTo>
                <a:cubicBezTo>
                  <a:pt x="7442112" y="769273"/>
                  <a:pt x="7442112" y="768993"/>
                  <a:pt x="7442112" y="768805"/>
                </a:cubicBezTo>
                <a:cubicBezTo>
                  <a:pt x="7442112" y="768523"/>
                  <a:pt x="7442112" y="768336"/>
                  <a:pt x="7442019" y="768148"/>
                </a:cubicBezTo>
                <a:lnTo>
                  <a:pt x="7441362" y="765618"/>
                </a:lnTo>
                <a:cubicBezTo>
                  <a:pt x="7439675" y="760180"/>
                  <a:pt x="7434238" y="756242"/>
                  <a:pt x="7427863" y="756242"/>
                </a:cubicBezTo>
                <a:close/>
                <a:moveTo>
                  <a:pt x="4312637" y="749960"/>
                </a:moveTo>
                <a:cubicBezTo>
                  <a:pt x="4304293" y="749960"/>
                  <a:pt x="4297543" y="756148"/>
                  <a:pt x="4297356" y="763836"/>
                </a:cubicBezTo>
                <a:lnTo>
                  <a:pt x="4297356" y="1104057"/>
                </a:lnTo>
                <a:cubicBezTo>
                  <a:pt x="4297356" y="1111931"/>
                  <a:pt x="4304199" y="1118307"/>
                  <a:pt x="4312731" y="1118307"/>
                </a:cubicBezTo>
                <a:cubicBezTo>
                  <a:pt x="4321262" y="1118307"/>
                  <a:pt x="4328105" y="1111931"/>
                  <a:pt x="4328105" y="1104057"/>
                </a:cubicBezTo>
                <a:cubicBezTo>
                  <a:pt x="4328105" y="1104057"/>
                  <a:pt x="4328105" y="1103963"/>
                  <a:pt x="4328105" y="1103870"/>
                </a:cubicBezTo>
                <a:lnTo>
                  <a:pt x="4328105" y="990993"/>
                </a:lnTo>
                <a:lnTo>
                  <a:pt x="4472013" y="990993"/>
                </a:lnTo>
                <a:cubicBezTo>
                  <a:pt x="4644982" y="990993"/>
                  <a:pt x="4644982" y="750054"/>
                  <a:pt x="4472013" y="750054"/>
                </a:cubicBezTo>
                <a:lnTo>
                  <a:pt x="4471920" y="749960"/>
                </a:lnTo>
                <a:close/>
                <a:moveTo>
                  <a:pt x="6161111" y="630054"/>
                </a:moveTo>
                <a:cubicBezTo>
                  <a:pt x="6184641" y="630054"/>
                  <a:pt x="6203767" y="647772"/>
                  <a:pt x="6203767" y="669522"/>
                </a:cubicBezTo>
                <a:cubicBezTo>
                  <a:pt x="6203767" y="689960"/>
                  <a:pt x="6164953" y="707211"/>
                  <a:pt x="6161111" y="708897"/>
                </a:cubicBezTo>
                <a:cubicBezTo>
                  <a:pt x="6157172" y="707211"/>
                  <a:pt x="6118453" y="689960"/>
                  <a:pt x="6118453" y="669522"/>
                </a:cubicBezTo>
                <a:cubicBezTo>
                  <a:pt x="6118453" y="647772"/>
                  <a:pt x="6137579" y="630054"/>
                  <a:pt x="6161111" y="630054"/>
                </a:cubicBezTo>
                <a:close/>
                <a:moveTo>
                  <a:pt x="6161111" y="609522"/>
                </a:moveTo>
                <a:cubicBezTo>
                  <a:pt x="6125298" y="609522"/>
                  <a:pt x="6096235" y="636429"/>
                  <a:pt x="6096235" y="669522"/>
                </a:cubicBezTo>
                <a:cubicBezTo>
                  <a:pt x="6096235" y="702617"/>
                  <a:pt x="6158204" y="728398"/>
                  <a:pt x="6160830" y="729429"/>
                </a:cubicBezTo>
                <a:lnTo>
                  <a:pt x="6161111" y="729429"/>
                </a:lnTo>
                <a:cubicBezTo>
                  <a:pt x="6161111" y="729429"/>
                  <a:pt x="6161391" y="729429"/>
                  <a:pt x="6161391" y="729429"/>
                </a:cubicBezTo>
                <a:cubicBezTo>
                  <a:pt x="6164016" y="728304"/>
                  <a:pt x="6225985" y="702241"/>
                  <a:pt x="6225985" y="669522"/>
                </a:cubicBezTo>
                <a:cubicBezTo>
                  <a:pt x="6225985" y="636803"/>
                  <a:pt x="6196923" y="609522"/>
                  <a:pt x="6161111" y="609522"/>
                </a:cubicBezTo>
                <a:close/>
                <a:moveTo>
                  <a:pt x="0" y="0"/>
                </a:moveTo>
                <a:lnTo>
                  <a:pt x="12192000" y="0"/>
                </a:lnTo>
                <a:lnTo>
                  <a:pt x="12192000" y="6858000"/>
                </a:lnTo>
                <a:lnTo>
                  <a:pt x="0" y="6858000"/>
                </a:lnTo>
                <a:close/>
              </a:path>
            </a:pathLst>
          </a:custGeom>
          <a:gradFill>
            <a:gsLst>
              <a:gs pos="0">
                <a:schemeClr val="bg1">
                  <a:alpha val="0"/>
                </a:schemeClr>
              </a:gs>
              <a:gs pos="64000">
                <a:schemeClr val="bg1">
                  <a:alpha val="91000"/>
                </a:schemeClr>
              </a:gs>
            </a:gsLst>
            <a:lin ang="10200000" scaled="0"/>
          </a:gradFill>
        </p:spPr>
        <p:txBody>
          <a:bodyPr wrap="square">
            <a:noAutofit/>
          </a:bodyPr>
          <a:lstStyle>
            <a:lvl1pPr marL="0" indent="0">
              <a:buNone/>
              <a:defRPr sz="1600"/>
            </a:lvl1pPr>
          </a:lstStyle>
          <a:p>
            <a:pPr lvl="0"/>
            <a:r>
              <a:rPr lang="en-US"/>
              <a:t> </a:t>
            </a:r>
          </a:p>
        </p:txBody>
      </p:sp>
      <p:sp>
        <p:nvSpPr>
          <p:cNvPr id="118" name="Text Placeholder 117">
            <a:extLst>
              <a:ext uri="{FF2B5EF4-FFF2-40B4-BE49-F238E27FC236}">
                <a16:creationId xmlns:a16="http://schemas.microsoft.com/office/drawing/2014/main" id="{01599020-F72A-3091-EAEF-1C431A05E70B}"/>
              </a:ext>
            </a:extLst>
          </p:cNvPr>
          <p:cNvSpPr>
            <a:spLocks noGrp="1"/>
          </p:cNvSpPr>
          <p:nvPr>
            <p:ph type="body" sz="quarter" idx="12" hasCustomPrompt="1"/>
          </p:nvPr>
        </p:nvSpPr>
        <p:spPr>
          <a:xfrm>
            <a:off x="0" y="0"/>
            <a:ext cx="12192000" cy="6858000"/>
          </a:xfrm>
          <a:custGeom>
            <a:avLst/>
            <a:gdLst>
              <a:gd name="connsiteX0" fmla="*/ 5445983 w 12192000"/>
              <a:gd name="connsiteY0" fmla="*/ 877650 h 6858000"/>
              <a:gd name="connsiteX1" fmla="*/ 5560920 w 12192000"/>
              <a:gd name="connsiteY1" fmla="*/ 986588 h 6858000"/>
              <a:gd name="connsiteX2" fmla="*/ 5445983 w 12192000"/>
              <a:gd name="connsiteY2" fmla="*/ 1096557 h 6858000"/>
              <a:gd name="connsiteX3" fmla="*/ 5445983 w 12192000"/>
              <a:gd name="connsiteY3" fmla="*/ 1096463 h 6858000"/>
              <a:gd name="connsiteX4" fmla="*/ 5332170 w 12192000"/>
              <a:gd name="connsiteY4" fmla="*/ 987056 h 6858000"/>
              <a:gd name="connsiteX5" fmla="*/ 5445983 w 12192000"/>
              <a:gd name="connsiteY5" fmla="*/ 877650 h 6858000"/>
              <a:gd name="connsiteX6" fmla="*/ 7194142 w 12192000"/>
              <a:gd name="connsiteY6" fmla="*/ 877274 h 6858000"/>
              <a:gd name="connsiteX7" fmla="*/ 7319487 w 12192000"/>
              <a:gd name="connsiteY7" fmla="*/ 986492 h 6858000"/>
              <a:gd name="connsiteX8" fmla="*/ 7194142 w 12192000"/>
              <a:gd name="connsiteY8" fmla="*/ 1095713 h 6858000"/>
              <a:gd name="connsiteX9" fmla="*/ 7067673 w 12192000"/>
              <a:gd name="connsiteY9" fmla="*/ 986492 h 6858000"/>
              <a:gd name="connsiteX10" fmla="*/ 7194142 w 12192000"/>
              <a:gd name="connsiteY10" fmla="*/ 877274 h 6858000"/>
              <a:gd name="connsiteX11" fmla="*/ 5103608 w 12192000"/>
              <a:gd name="connsiteY11" fmla="*/ 876616 h 6858000"/>
              <a:gd name="connsiteX12" fmla="*/ 5219109 w 12192000"/>
              <a:gd name="connsiteY12" fmla="*/ 987617 h 6858000"/>
              <a:gd name="connsiteX13" fmla="*/ 5103608 w 12192000"/>
              <a:gd name="connsiteY13" fmla="*/ 1095430 h 6858000"/>
              <a:gd name="connsiteX14" fmla="*/ 4988108 w 12192000"/>
              <a:gd name="connsiteY14" fmla="*/ 987617 h 6858000"/>
              <a:gd name="connsiteX15" fmla="*/ 5103608 w 12192000"/>
              <a:gd name="connsiteY15" fmla="*/ 876616 h 6858000"/>
              <a:gd name="connsiteX16" fmla="*/ 5880608 w 12192000"/>
              <a:gd name="connsiteY16" fmla="*/ 876055 h 6858000"/>
              <a:gd name="connsiteX17" fmla="*/ 5994421 w 12192000"/>
              <a:gd name="connsiteY17" fmla="*/ 975993 h 6858000"/>
              <a:gd name="connsiteX18" fmla="*/ 5766327 w 12192000"/>
              <a:gd name="connsiteY18" fmla="*/ 975993 h 6858000"/>
              <a:gd name="connsiteX19" fmla="*/ 5766233 w 12192000"/>
              <a:gd name="connsiteY19" fmla="*/ 975993 h 6858000"/>
              <a:gd name="connsiteX20" fmla="*/ 5880608 w 12192000"/>
              <a:gd name="connsiteY20" fmla="*/ 876055 h 6858000"/>
              <a:gd name="connsiteX21" fmla="*/ 4768450 w 12192000"/>
              <a:gd name="connsiteY21" fmla="*/ 876055 h 6858000"/>
              <a:gd name="connsiteX22" fmla="*/ 4882263 w 12192000"/>
              <a:gd name="connsiteY22" fmla="*/ 975993 h 6858000"/>
              <a:gd name="connsiteX23" fmla="*/ 4654169 w 12192000"/>
              <a:gd name="connsiteY23" fmla="*/ 975993 h 6858000"/>
              <a:gd name="connsiteX24" fmla="*/ 4654075 w 12192000"/>
              <a:gd name="connsiteY24" fmla="*/ 975993 h 6858000"/>
              <a:gd name="connsiteX25" fmla="*/ 4768450 w 12192000"/>
              <a:gd name="connsiteY25" fmla="*/ 876055 h 6858000"/>
              <a:gd name="connsiteX26" fmla="*/ 6966424 w 12192000"/>
              <a:gd name="connsiteY26" fmla="*/ 853180 h 6858000"/>
              <a:gd name="connsiteX27" fmla="*/ 6952549 w 12192000"/>
              <a:gd name="connsiteY27" fmla="*/ 865931 h 6858000"/>
              <a:gd name="connsiteX28" fmla="*/ 6952549 w 12192000"/>
              <a:gd name="connsiteY28" fmla="*/ 1107806 h 6858000"/>
              <a:gd name="connsiteX29" fmla="*/ 6966424 w 12192000"/>
              <a:gd name="connsiteY29" fmla="*/ 1120557 h 6858000"/>
              <a:gd name="connsiteX30" fmla="*/ 6980298 w 12192000"/>
              <a:gd name="connsiteY30" fmla="*/ 1107806 h 6858000"/>
              <a:gd name="connsiteX31" fmla="*/ 6980298 w 12192000"/>
              <a:gd name="connsiteY31" fmla="*/ 865931 h 6858000"/>
              <a:gd name="connsiteX32" fmla="*/ 6966424 w 12192000"/>
              <a:gd name="connsiteY32" fmla="*/ 853180 h 6858000"/>
              <a:gd name="connsiteX33" fmla="*/ 5880608 w 12192000"/>
              <a:gd name="connsiteY33" fmla="*/ 852429 h 6858000"/>
              <a:gd name="connsiteX34" fmla="*/ 5737827 w 12192000"/>
              <a:gd name="connsiteY34" fmla="*/ 986586 h 6858000"/>
              <a:gd name="connsiteX35" fmla="*/ 5880608 w 12192000"/>
              <a:gd name="connsiteY35" fmla="*/ 1120744 h 6858000"/>
              <a:gd name="connsiteX36" fmla="*/ 6001828 w 12192000"/>
              <a:gd name="connsiteY36" fmla="*/ 1070775 h 6858000"/>
              <a:gd name="connsiteX37" fmla="*/ 6001641 w 12192000"/>
              <a:gd name="connsiteY37" fmla="*/ 1070587 h 6858000"/>
              <a:gd name="connsiteX38" fmla="*/ 6004639 w 12192000"/>
              <a:gd name="connsiteY38" fmla="*/ 1063274 h 6858000"/>
              <a:gd name="connsiteX39" fmla="*/ 5991984 w 12192000"/>
              <a:gd name="connsiteY39" fmla="*/ 1051368 h 6858000"/>
              <a:gd name="connsiteX40" fmla="*/ 5982140 w 12192000"/>
              <a:gd name="connsiteY40" fmla="*/ 1056149 h 6858000"/>
              <a:gd name="connsiteX41" fmla="*/ 5982047 w 12192000"/>
              <a:gd name="connsiteY41" fmla="*/ 1056149 h 6858000"/>
              <a:gd name="connsiteX42" fmla="*/ 5880797 w 12192000"/>
              <a:gd name="connsiteY42" fmla="*/ 1095525 h 6858000"/>
              <a:gd name="connsiteX43" fmla="*/ 5766420 w 12192000"/>
              <a:gd name="connsiteY43" fmla="*/ 998774 h 6858000"/>
              <a:gd name="connsiteX44" fmla="*/ 6019640 w 12192000"/>
              <a:gd name="connsiteY44" fmla="*/ 998774 h 6858000"/>
              <a:gd name="connsiteX45" fmla="*/ 5880797 w 12192000"/>
              <a:gd name="connsiteY45" fmla="*/ 852523 h 6858000"/>
              <a:gd name="connsiteX46" fmla="*/ 5103608 w 12192000"/>
              <a:gd name="connsiteY46" fmla="*/ 852429 h 6858000"/>
              <a:gd name="connsiteX47" fmla="*/ 4960827 w 12192000"/>
              <a:gd name="connsiteY47" fmla="*/ 987617 h 6858000"/>
              <a:gd name="connsiteX48" fmla="*/ 5103608 w 12192000"/>
              <a:gd name="connsiteY48" fmla="*/ 1120744 h 6858000"/>
              <a:gd name="connsiteX49" fmla="*/ 5246390 w 12192000"/>
              <a:gd name="connsiteY49" fmla="*/ 987617 h 6858000"/>
              <a:gd name="connsiteX50" fmla="*/ 5103608 w 12192000"/>
              <a:gd name="connsiteY50" fmla="*/ 852429 h 6858000"/>
              <a:gd name="connsiteX51" fmla="*/ 4768357 w 12192000"/>
              <a:gd name="connsiteY51" fmla="*/ 852429 h 6858000"/>
              <a:gd name="connsiteX52" fmla="*/ 4625576 w 12192000"/>
              <a:gd name="connsiteY52" fmla="*/ 986586 h 6858000"/>
              <a:gd name="connsiteX53" fmla="*/ 4768357 w 12192000"/>
              <a:gd name="connsiteY53" fmla="*/ 1120744 h 6858000"/>
              <a:gd name="connsiteX54" fmla="*/ 4889576 w 12192000"/>
              <a:gd name="connsiteY54" fmla="*/ 1070775 h 6858000"/>
              <a:gd name="connsiteX55" fmla="*/ 4889483 w 12192000"/>
              <a:gd name="connsiteY55" fmla="*/ 1070775 h 6858000"/>
              <a:gd name="connsiteX56" fmla="*/ 4892483 w 12192000"/>
              <a:gd name="connsiteY56" fmla="*/ 1063274 h 6858000"/>
              <a:gd name="connsiteX57" fmla="*/ 4879732 w 12192000"/>
              <a:gd name="connsiteY57" fmla="*/ 1051462 h 6858000"/>
              <a:gd name="connsiteX58" fmla="*/ 4869795 w 12192000"/>
              <a:gd name="connsiteY58" fmla="*/ 1056149 h 6858000"/>
              <a:gd name="connsiteX59" fmla="*/ 4869702 w 12192000"/>
              <a:gd name="connsiteY59" fmla="*/ 1056149 h 6858000"/>
              <a:gd name="connsiteX60" fmla="*/ 4768450 w 12192000"/>
              <a:gd name="connsiteY60" fmla="*/ 1095525 h 6858000"/>
              <a:gd name="connsiteX61" fmla="*/ 4654075 w 12192000"/>
              <a:gd name="connsiteY61" fmla="*/ 998774 h 6858000"/>
              <a:gd name="connsiteX62" fmla="*/ 4907201 w 12192000"/>
              <a:gd name="connsiteY62" fmla="*/ 998774 h 6858000"/>
              <a:gd name="connsiteX63" fmla="*/ 4768357 w 12192000"/>
              <a:gd name="connsiteY63" fmla="*/ 852523 h 6858000"/>
              <a:gd name="connsiteX64" fmla="*/ 6761954 w 12192000"/>
              <a:gd name="connsiteY64" fmla="*/ 850366 h 6858000"/>
              <a:gd name="connsiteX65" fmla="*/ 6647579 w 12192000"/>
              <a:gd name="connsiteY65" fmla="*/ 922553 h 6858000"/>
              <a:gd name="connsiteX66" fmla="*/ 6751455 w 12192000"/>
              <a:gd name="connsiteY66" fmla="*/ 992960 h 6858000"/>
              <a:gd name="connsiteX67" fmla="*/ 6767110 w 12192000"/>
              <a:gd name="connsiteY67" fmla="*/ 995680 h 6858000"/>
              <a:gd name="connsiteX68" fmla="*/ 6854204 w 12192000"/>
              <a:gd name="connsiteY68" fmla="*/ 1046680 h 6858000"/>
              <a:gd name="connsiteX69" fmla="*/ 6763642 w 12192000"/>
              <a:gd name="connsiteY69" fmla="*/ 1098617 h 6858000"/>
              <a:gd name="connsiteX70" fmla="*/ 6660891 w 12192000"/>
              <a:gd name="connsiteY70" fmla="*/ 1054274 h 6858000"/>
              <a:gd name="connsiteX71" fmla="*/ 6657986 w 12192000"/>
              <a:gd name="connsiteY71" fmla="*/ 1050710 h 6858000"/>
              <a:gd name="connsiteX72" fmla="*/ 6648610 w 12192000"/>
              <a:gd name="connsiteY72" fmla="*/ 1046774 h 6858000"/>
              <a:gd name="connsiteX73" fmla="*/ 6635392 w 12192000"/>
              <a:gd name="connsiteY73" fmla="*/ 1059335 h 6858000"/>
              <a:gd name="connsiteX74" fmla="*/ 6636517 w 12192000"/>
              <a:gd name="connsiteY74" fmla="*/ 1064118 h 6858000"/>
              <a:gd name="connsiteX75" fmla="*/ 6636423 w 12192000"/>
              <a:gd name="connsiteY75" fmla="*/ 1064118 h 6858000"/>
              <a:gd name="connsiteX76" fmla="*/ 6638767 w 12192000"/>
              <a:gd name="connsiteY76" fmla="*/ 1068054 h 6858000"/>
              <a:gd name="connsiteX77" fmla="*/ 6763267 w 12192000"/>
              <a:gd name="connsiteY77" fmla="*/ 1122523 h 6858000"/>
              <a:gd name="connsiteX78" fmla="*/ 6881580 w 12192000"/>
              <a:gd name="connsiteY78" fmla="*/ 1047242 h 6858000"/>
              <a:gd name="connsiteX79" fmla="*/ 6772829 w 12192000"/>
              <a:gd name="connsiteY79" fmla="*/ 972054 h 6858000"/>
              <a:gd name="connsiteX80" fmla="*/ 6772548 w 12192000"/>
              <a:gd name="connsiteY80" fmla="*/ 971867 h 6858000"/>
              <a:gd name="connsiteX81" fmla="*/ 6763455 w 12192000"/>
              <a:gd name="connsiteY81" fmla="*/ 970366 h 6858000"/>
              <a:gd name="connsiteX82" fmla="*/ 6746766 w 12192000"/>
              <a:gd name="connsiteY82" fmla="*/ 967367 h 6858000"/>
              <a:gd name="connsiteX83" fmla="*/ 6674673 w 12192000"/>
              <a:gd name="connsiteY83" fmla="*/ 922553 h 6858000"/>
              <a:gd name="connsiteX84" fmla="*/ 6761860 w 12192000"/>
              <a:gd name="connsiteY84" fmla="*/ 874272 h 6858000"/>
              <a:gd name="connsiteX85" fmla="*/ 6850736 w 12192000"/>
              <a:gd name="connsiteY85" fmla="*/ 903429 h 6858000"/>
              <a:gd name="connsiteX86" fmla="*/ 6851954 w 12192000"/>
              <a:gd name="connsiteY86" fmla="*/ 904367 h 6858000"/>
              <a:gd name="connsiteX87" fmla="*/ 6852611 w 12192000"/>
              <a:gd name="connsiteY87" fmla="*/ 904928 h 6858000"/>
              <a:gd name="connsiteX88" fmla="*/ 6854674 w 12192000"/>
              <a:gd name="connsiteY88" fmla="*/ 906428 h 6858000"/>
              <a:gd name="connsiteX89" fmla="*/ 6854767 w 12192000"/>
              <a:gd name="connsiteY89" fmla="*/ 906428 h 6858000"/>
              <a:gd name="connsiteX90" fmla="*/ 6861517 w 12192000"/>
              <a:gd name="connsiteY90" fmla="*/ 908210 h 6858000"/>
              <a:gd name="connsiteX91" fmla="*/ 6874735 w 12192000"/>
              <a:gd name="connsiteY91" fmla="*/ 896116 h 6858000"/>
              <a:gd name="connsiteX92" fmla="*/ 6872018 w 12192000"/>
              <a:gd name="connsiteY92" fmla="*/ 888992 h 6858000"/>
              <a:gd name="connsiteX93" fmla="*/ 6872205 w 12192000"/>
              <a:gd name="connsiteY93" fmla="*/ 888803 h 6858000"/>
              <a:gd name="connsiteX94" fmla="*/ 6868547 w 12192000"/>
              <a:gd name="connsiteY94" fmla="*/ 885616 h 6858000"/>
              <a:gd name="connsiteX95" fmla="*/ 6761954 w 12192000"/>
              <a:gd name="connsiteY95" fmla="*/ 850366 h 6858000"/>
              <a:gd name="connsiteX96" fmla="*/ 6322828 w 12192000"/>
              <a:gd name="connsiteY96" fmla="*/ 849054 h 6858000"/>
              <a:gd name="connsiteX97" fmla="*/ 6308578 w 12192000"/>
              <a:gd name="connsiteY97" fmla="*/ 862179 h 6858000"/>
              <a:gd name="connsiteX98" fmla="*/ 6308578 w 12192000"/>
              <a:gd name="connsiteY98" fmla="*/ 1108650 h 6858000"/>
              <a:gd name="connsiteX99" fmla="*/ 6322828 w 12192000"/>
              <a:gd name="connsiteY99" fmla="*/ 1121869 h 6858000"/>
              <a:gd name="connsiteX100" fmla="*/ 6337171 w 12192000"/>
              <a:gd name="connsiteY100" fmla="*/ 1108650 h 6858000"/>
              <a:gd name="connsiteX101" fmla="*/ 6337171 w 12192000"/>
              <a:gd name="connsiteY101" fmla="*/ 977399 h 6858000"/>
              <a:gd name="connsiteX102" fmla="*/ 6447046 w 12192000"/>
              <a:gd name="connsiteY102" fmla="*/ 877460 h 6858000"/>
              <a:gd name="connsiteX103" fmla="*/ 6447797 w 12192000"/>
              <a:gd name="connsiteY103" fmla="*/ 877460 h 6858000"/>
              <a:gd name="connsiteX104" fmla="*/ 6523454 w 12192000"/>
              <a:gd name="connsiteY104" fmla="*/ 901086 h 6858000"/>
              <a:gd name="connsiteX105" fmla="*/ 6550265 w 12192000"/>
              <a:gd name="connsiteY105" fmla="*/ 972524 h 6858000"/>
              <a:gd name="connsiteX106" fmla="*/ 6550265 w 12192000"/>
              <a:gd name="connsiteY106" fmla="*/ 1108837 h 6858000"/>
              <a:gd name="connsiteX107" fmla="*/ 6550641 w 12192000"/>
              <a:gd name="connsiteY107" fmla="*/ 1111462 h 6858000"/>
              <a:gd name="connsiteX108" fmla="*/ 6551016 w 12192000"/>
              <a:gd name="connsiteY108" fmla="*/ 1112869 h 6858000"/>
              <a:gd name="connsiteX109" fmla="*/ 6551390 w 12192000"/>
              <a:gd name="connsiteY109" fmla="*/ 1113524 h 6858000"/>
              <a:gd name="connsiteX110" fmla="*/ 6564611 w 12192000"/>
              <a:gd name="connsiteY110" fmla="*/ 1121869 h 6858000"/>
              <a:gd name="connsiteX111" fmla="*/ 6578860 w 12192000"/>
              <a:gd name="connsiteY111" fmla="*/ 1108650 h 6858000"/>
              <a:gd name="connsiteX112" fmla="*/ 6578860 w 12192000"/>
              <a:gd name="connsiteY112" fmla="*/ 971961 h 6858000"/>
              <a:gd name="connsiteX113" fmla="*/ 6446953 w 12192000"/>
              <a:gd name="connsiteY113" fmla="*/ 851774 h 6858000"/>
              <a:gd name="connsiteX114" fmla="*/ 6336703 w 12192000"/>
              <a:gd name="connsiteY114" fmla="*/ 903242 h 6858000"/>
              <a:gd name="connsiteX115" fmla="*/ 6337171 w 12192000"/>
              <a:gd name="connsiteY115" fmla="*/ 862179 h 6858000"/>
              <a:gd name="connsiteX116" fmla="*/ 6322828 w 12192000"/>
              <a:gd name="connsiteY116" fmla="*/ 849054 h 6858000"/>
              <a:gd name="connsiteX117" fmla="*/ 5316795 w 12192000"/>
              <a:gd name="connsiteY117" fmla="*/ 844274 h 6858000"/>
              <a:gd name="connsiteX118" fmla="*/ 5303201 w 12192000"/>
              <a:gd name="connsiteY118" fmla="*/ 856555 h 6858000"/>
              <a:gd name="connsiteX119" fmla="*/ 5303201 w 12192000"/>
              <a:gd name="connsiteY119" fmla="*/ 1242152 h 6858000"/>
              <a:gd name="connsiteX120" fmla="*/ 5303201 w 12192000"/>
              <a:gd name="connsiteY120" fmla="*/ 1242621 h 6858000"/>
              <a:gd name="connsiteX121" fmla="*/ 5316607 w 12192000"/>
              <a:gd name="connsiteY121" fmla="*/ 1254996 h 6858000"/>
              <a:gd name="connsiteX122" fmla="*/ 5330014 w 12192000"/>
              <a:gd name="connsiteY122" fmla="*/ 1242621 h 6858000"/>
              <a:gd name="connsiteX123" fmla="*/ 5330014 w 12192000"/>
              <a:gd name="connsiteY123" fmla="*/ 1242152 h 6858000"/>
              <a:gd name="connsiteX124" fmla="*/ 5330014 w 12192000"/>
              <a:gd name="connsiteY124" fmla="*/ 1056431 h 6858000"/>
              <a:gd name="connsiteX125" fmla="*/ 5446077 w 12192000"/>
              <a:gd name="connsiteY125" fmla="*/ 1121120 h 6858000"/>
              <a:gd name="connsiteX126" fmla="*/ 5588858 w 12192000"/>
              <a:gd name="connsiteY126" fmla="*/ 986494 h 6858000"/>
              <a:gd name="connsiteX127" fmla="*/ 5452357 w 12192000"/>
              <a:gd name="connsiteY127" fmla="*/ 852899 h 6858000"/>
              <a:gd name="connsiteX128" fmla="*/ 5452170 w 12192000"/>
              <a:gd name="connsiteY128" fmla="*/ 852899 h 6858000"/>
              <a:gd name="connsiteX129" fmla="*/ 5330388 w 12192000"/>
              <a:gd name="connsiteY129" fmla="*/ 918150 h 6858000"/>
              <a:gd name="connsiteX130" fmla="*/ 5330388 w 12192000"/>
              <a:gd name="connsiteY130" fmla="*/ 856555 h 6858000"/>
              <a:gd name="connsiteX131" fmla="*/ 5316795 w 12192000"/>
              <a:gd name="connsiteY131" fmla="*/ 844274 h 6858000"/>
              <a:gd name="connsiteX132" fmla="*/ 7326050 w 12192000"/>
              <a:gd name="connsiteY132" fmla="*/ 839211 h 6858000"/>
              <a:gd name="connsiteX133" fmla="*/ 7316393 w 12192000"/>
              <a:gd name="connsiteY133" fmla="*/ 842960 h 6858000"/>
              <a:gd name="connsiteX134" fmla="*/ 7286581 w 12192000"/>
              <a:gd name="connsiteY134" fmla="*/ 875117 h 6858000"/>
              <a:gd name="connsiteX135" fmla="*/ 7194237 w 12192000"/>
              <a:gd name="connsiteY135" fmla="*/ 851774 h 6858000"/>
              <a:gd name="connsiteX136" fmla="*/ 7039174 w 12192000"/>
              <a:gd name="connsiteY136" fmla="*/ 986588 h 6858000"/>
              <a:gd name="connsiteX137" fmla="*/ 7194237 w 12192000"/>
              <a:gd name="connsiteY137" fmla="*/ 1121401 h 6858000"/>
              <a:gd name="connsiteX138" fmla="*/ 7316581 w 12192000"/>
              <a:gd name="connsiteY138" fmla="*/ 1195838 h 6858000"/>
              <a:gd name="connsiteX139" fmla="*/ 7194237 w 12192000"/>
              <a:gd name="connsiteY139" fmla="*/ 1269713 h 6858000"/>
              <a:gd name="connsiteX140" fmla="*/ 7075455 w 12192000"/>
              <a:gd name="connsiteY140" fmla="*/ 1187119 h 6858000"/>
              <a:gd name="connsiteX141" fmla="*/ 7075455 w 12192000"/>
              <a:gd name="connsiteY141" fmla="*/ 1183370 h 6858000"/>
              <a:gd name="connsiteX142" fmla="*/ 7075174 w 12192000"/>
              <a:gd name="connsiteY142" fmla="*/ 1182245 h 6858000"/>
              <a:gd name="connsiteX143" fmla="*/ 7061298 w 12192000"/>
              <a:gd name="connsiteY143" fmla="*/ 1170807 h 6858000"/>
              <a:gd name="connsiteX144" fmla="*/ 7047329 w 12192000"/>
              <a:gd name="connsiteY144" fmla="*/ 1183557 h 6858000"/>
              <a:gd name="connsiteX145" fmla="*/ 7047518 w 12192000"/>
              <a:gd name="connsiteY145" fmla="*/ 1184212 h 6858000"/>
              <a:gd name="connsiteX146" fmla="*/ 7047518 w 12192000"/>
              <a:gd name="connsiteY146" fmla="*/ 1187400 h 6858000"/>
              <a:gd name="connsiteX147" fmla="*/ 7194331 w 12192000"/>
              <a:gd name="connsiteY147" fmla="*/ 1295402 h 6858000"/>
              <a:gd name="connsiteX148" fmla="*/ 7345268 w 12192000"/>
              <a:gd name="connsiteY148" fmla="*/ 1195932 h 6858000"/>
              <a:gd name="connsiteX149" fmla="*/ 7263894 w 12192000"/>
              <a:gd name="connsiteY149" fmla="*/ 1106307 h 6858000"/>
              <a:gd name="connsiteX150" fmla="*/ 7263706 w 12192000"/>
              <a:gd name="connsiteY150" fmla="*/ 1106120 h 6858000"/>
              <a:gd name="connsiteX151" fmla="*/ 7348081 w 12192000"/>
              <a:gd name="connsiteY151" fmla="*/ 986492 h 6858000"/>
              <a:gd name="connsiteX152" fmla="*/ 7307113 w 12192000"/>
              <a:gd name="connsiteY152" fmla="*/ 890680 h 6858000"/>
              <a:gd name="connsiteX153" fmla="*/ 7333456 w 12192000"/>
              <a:gd name="connsiteY153" fmla="*/ 862367 h 6858000"/>
              <a:gd name="connsiteX154" fmla="*/ 7335237 w 12192000"/>
              <a:gd name="connsiteY154" fmla="*/ 860398 h 6858000"/>
              <a:gd name="connsiteX155" fmla="*/ 7339832 w 12192000"/>
              <a:gd name="connsiteY155" fmla="*/ 851398 h 6858000"/>
              <a:gd name="connsiteX156" fmla="*/ 7326050 w 12192000"/>
              <a:gd name="connsiteY156" fmla="*/ 839211 h 6858000"/>
              <a:gd name="connsiteX157" fmla="*/ 6966143 w 12192000"/>
              <a:gd name="connsiteY157" fmla="*/ 781835 h 6858000"/>
              <a:gd name="connsiteX158" fmla="*/ 6950111 w 12192000"/>
              <a:gd name="connsiteY158" fmla="*/ 796085 h 6858000"/>
              <a:gd name="connsiteX159" fmla="*/ 6966143 w 12192000"/>
              <a:gd name="connsiteY159" fmla="*/ 811460 h 6858000"/>
              <a:gd name="connsiteX160" fmla="*/ 6982830 w 12192000"/>
              <a:gd name="connsiteY160" fmla="*/ 796085 h 6858000"/>
              <a:gd name="connsiteX161" fmla="*/ 6966143 w 12192000"/>
              <a:gd name="connsiteY161" fmla="*/ 781835 h 6858000"/>
              <a:gd name="connsiteX162" fmla="*/ 6161110 w 12192000"/>
              <a:gd name="connsiteY162" fmla="*/ 777430 h 6858000"/>
              <a:gd name="connsiteX163" fmla="*/ 6198047 w 12192000"/>
              <a:gd name="connsiteY163" fmla="*/ 811648 h 6858000"/>
              <a:gd name="connsiteX164" fmla="*/ 6198047 w 12192000"/>
              <a:gd name="connsiteY164" fmla="*/ 1087369 h 6858000"/>
              <a:gd name="connsiteX165" fmla="*/ 6161110 w 12192000"/>
              <a:gd name="connsiteY165" fmla="*/ 1121588 h 6858000"/>
              <a:gd name="connsiteX166" fmla="*/ 6124172 w 12192000"/>
              <a:gd name="connsiteY166" fmla="*/ 1087369 h 6858000"/>
              <a:gd name="connsiteX167" fmla="*/ 6124172 w 12192000"/>
              <a:gd name="connsiteY167" fmla="*/ 811648 h 6858000"/>
              <a:gd name="connsiteX168" fmla="*/ 6161110 w 12192000"/>
              <a:gd name="connsiteY168" fmla="*/ 777430 h 6858000"/>
              <a:gd name="connsiteX169" fmla="*/ 4328012 w 12192000"/>
              <a:gd name="connsiteY169" fmla="*/ 776210 h 6858000"/>
              <a:gd name="connsiteX170" fmla="*/ 4379762 w 12192000"/>
              <a:gd name="connsiteY170" fmla="*/ 776210 h 6858000"/>
              <a:gd name="connsiteX171" fmla="*/ 4471920 w 12192000"/>
              <a:gd name="connsiteY171" fmla="*/ 776210 h 6858000"/>
              <a:gd name="connsiteX172" fmla="*/ 4471920 w 12192000"/>
              <a:gd name="connsiteY172" fmla="*/ 965024 h 6858000"/>
              <a:gd name="connsiteX173" fmla="*/ 4471920 w 12192000"/>
              <a:gd name="connsiteY173" fmla="*/ 965118 h 6858000"/>
              <a:gd name="connsiteX174" fmla="*/ 4328012 w 12192000"/>
              <a:gd name="connsiteY174" fmla="*/ 965118 h 6858000"/>
              <a:gd name="connsiteX175" fmla="*/ 6161110 w 12192000"/>
              <a:gd name="connsiteY175" fmla="*/ 757273 h 6858000"/>
              <a:gd name="connsiteX176" fmla="*/ 6102329 w 12192000"/>
              <a:gd name="connsiteY176" fmla="*/ 811648 h 6858000"/>
              <a:gd name="connsiteX177" fmla="*/ 6102329 w 12192000"/>
              <a:gd name="connsiteY177" fmla="*/ 1087369 h 6858000"/>
              <a:gd name="connsiteX178" fmla="*/ 6161110 w 12192000"/>
              <a:gd name="connsiteY178" fmla="*/ 1141745 h 6858000"/>
              <a:gd name="connsiteX179" fmla="*/ 6219891 w 12192000"/>
              <a:gd name="connsiteY179" fmla="*/ 1087369 h 6858000"/>
              <a:gd name="connsiteX180" fmla="*/ 6219891 w 12192000"/>
              <a:gd name="connsiteY180" fmla="*/ 811648 h 6858000"/>
              <a:gd name="connsiteX181" fmla="*/ 6161110 w 12192000"/>
              <a:gd name="connsiteY181" fmla="*/ 757273 h 6858000"/>
              <a:gd name="connsiteX182" fmla="*/ 5657859 w 12192000"/>
              <a:gd name="connsiteY182" fmla="*/ 756897 h 6858000"/>
              <a:gd name="connsiteX183" fmla="*/ 5643984 w 12192000"/>
              <a:gd name="connsiteY183" fmla="*/ 769648 h 6858000"/>
              <a:gd name="connsiteX184" fmla="*/ 5643984 w 12192000"/>
              <a:gd name="connsiteY184" fmla="*/ 1110900 h 6858000"/>
              <a:gd name="connsiteX185" fmla="*/ 5657859 w 12192000"/>
              <a:gd name="connsiteY185" fmla="*/ 1123649 h 6858000"/>
              <a:gd name="connsiteX186" fmla="*/ 5671733 w 12192000"/>
              <a:gd name="connsiteY186" fmla="*/ 1110900 h 6858000"/>
              <a:gd name="connsiteX187" fmla="*/ 5671733 w 12192000"/>
              <a:gd name="connsiteY187" fmla="*/ 769648 h 6858000"/>
              <a:gd name="connsiteX188" fmla="*/ 5657859 w 12192000"/>
              <a:gd name="connsiteY188" fmla="*/ 756897 h 6858000"/>
              <a:gd name="connsiteX189" fmla="*/ 7752237 w 12192000"/>
              <a:gd name="connsiteY189" fmla="*/ 756803 h 6858000"/>
              <a:gd name="connsiteX190" fmla="*/ 7738268 w 12192000"/>
              <a:gd name="connsiteY190" fmla="*/ 767210 h 6858000"/>
              <a:gd name="connsiteX191" fmla="*/ 7737800 w 12192000"/>
              <a:gd name="connsiteY191" fmla="*/ 767210 h 6858000"/>
              <a:gd name="connsiteX192" fmla="*/ 7737894 w 12192000"/>
              <a:gd name="connsiteY192" fmla="*/ 768990 h 6858000"/>
              <a:gd name="connsiteX193" fmla="*/ 7737894 w 12192000"/>
              <a:gd name="connsiteY193" fmla="*/ 1033743 h 6858000"/>
              <a:gd name="connsiteX194" fmla="*/ 7820488 w 12192000"/>
              <a:gd name="connsiteY194" fmla="*/ 1122336 h 6858000"/>
              <a:gd name="connsiteX195" fmla="*/ 7882457 w 12192000"/>
              <a:gd name="connsiteY195" fmla="*/ 1106587 h 6858000"/>
              <a:gd name="connsiteX196" fmla="*/ 7885175 w 12192000"/>
              <a:gd name="connsiteY196" fmla="*/ 1105179 h 6858000"/>
              <a:gd name="connsiteX197" fmla="*/ 7894644 w 12192000"/>
              <a:gd name="connsiteY197" fmla="*/ 1093368 h 6858000"/>
              <a:gd name="connsiteX198" fmla="*/ 7880770 w 12192000"/>
              <a:gd name="connsiteY198" fmla="*/ 1080711 h 6858000"/>
              <a:gd name="connsiteX199" fmla="*/ 7880862 w 12192000"/>
              <a:gd name="connsiteY199" fmla="*/ 1080430 h 6858000"/>
              <a:gd name="connsiteX200" fmla="*/ 7875050 w 12192000"/>
              <a:gd name="connsiteY200" fmla="*/ 1081836 h 6858000"/>
              <a:gd name="connsiteX201" fmla="*/ 7870083 w 12192000"/>
              <a:gd name="connsiteY201" fmla="*/ 1083993 h 6858000"/>
              <a:gd name="connsiteX202" fmla="*/ 7819550 w 12192000"/>
              <a:gd name="connsiteY202" fmla="*/ 1097118 h 6858000"/>
              <a:gd name="connsiteX203" fmla="*/ 7766674 w 12192000"/>
              <a:gd name="connsiteY203" fmla="*/ 1033555 h 6858000"/>
              <a:gd name="connsiteX204" fmla="*/ 7766674 w 12192000"/>
              <a:gd name="connsiteY204" fmla="*/ 876054 h 6858000"/>
              <a:gd name="connsiteX205" fmla="*/ 7869987 w 12192000"/>
              <a:gd name="connsiteY205" fmla="*/ 876054 h 6858000"/>
              <a:gd name="connsiteX206" fmla="*/ 7883020 w 12192000"/>
              <a:gd name="connsiteY206" fmla="*/ 864054 h 6858000"/>
              <a:gd name="connsiteX207" fmla="*/ 7871208 w 12192000"/>
              <a:gd name="connsiteY207" fmla="*/ 852148 h 6858000"/>
              <a:gd name="connsiteX208" fmla="*/ 7766674 w 12192000"/>
              <a:gd name="connsiteY208" fmla="*/ 852148 h 6858000"/>
              <a:gd name="connsiteX209" fmla="*/ 7766674 w 12192000"/>
              <a:gd name="connsiteY209" fmla="*/ 772365 h 6858000"/>
              <a:gd name="connsiteX210" fmla="*/ 7766674 w 12192000"/>
              <a:gd name="connsiteY210" fmla="*/ 771053 h 6858000"/>
              <a:gd name="connsiteX211" fmla="*/ 7766674 w 12192000"/>
              <a:gd name="connsiteY211" fmla="*/ 770115 h 6858000"/>
              <a:gd name="connsiteX212" fmla="*/ 7766674 w 12192000"/>
              <a:gd name="connsiteY212" fmla="*/ 767116 h 6858000"/>
              <a:gd name="connsiteX213" fmla="*/ 7766300 w 12192000"/>
              <a:gd name="connsiteY213" fmla="*/ 767116 h 6858000"/>
              <a:gd name="connsiteX214" fmla="*/ 7765926 w 12192000"/>
              <a:gd name="connsiteY214" fmla="*/ 764490 h 6858000"/>
              <a:gd name="connsiteX215" fmla="*/ 7765456 w 12192000"/>
              <a:gd name="connsiteY215" fmla="*/ 765335 h 6858000"/>
              <a:gd name="connsiteX216" fmla="*/ 7752237 w 12192000"/>
              <a:gd name="connsiteY216" fmla="*/ 756803 h 6858000"/>
              <a:gd name="connsiteX217" fmla="*/ 7427863 w 12192000"/>
              <a:gd name="connsiteY217" fmla="*/ 756242 h 6858000"/>
              <a:gd name="connsiteX218" fmla="*/ 7413613 w 12192000"/>
              <a:gd name="connsiteY218" fmla="*/ 769273 h 6858000"/>
              <a:gd name="connsiteX219" fmla="*/ 7413800 w 12192000"/>
              <a:gd name="connsiteY219" fmla="*/ 770305 h 6858000"/>
              <a:gd name="connsiteX220" fmla="*/ 7413800 w 12192000"/>
              <a:gd name="connsiteY220" fmla="*/ 770398 h 6858000"/>
              <a:gd name="connsiteX221" fmla="*/ 7413800 w 12192000"/>
              <a:gd name="connsiteY221" fmla="*/ 770679 h 6858000"/>
              <a:gd name="connsiteX222" fmla="*/ 7413613 w 12192000"/>
              <a:gd name="connsiteY222" fmla="*/ 771711 h 6858000"/>
              <a:gd name="connsiteX223" fmla="*/ 7413613 w 12192000"/>
              <a:gd name="connsiteY223" fmla="*/ 1108089 h 6858000"/>
              <a:gd name="connsiteX224" fmla="*/ 7413613 w 12192000"/>
              <a:gd name="connsiteY224" fmla="*/ 1108369 h 6858000"/>
              <a:gd name="connsiteX225" fmla="*/ 7413613 w 12192000"/>
              <a:gd name="connsiteY225" fmla="*/ 1108650 h 6858000"/>
              <a:gd name="connsiteX226" fmla="*/ 7413613 w 12192000"/>
              <a:gd name="connsiteY226" fmla="*/ 1109307 h 6858000"/>
              <a:gd name="connsiteX227" fmla="*/ 7413987 w 12192000"/>
              <a:gd name="connsiteY227" fmla="*/ 1110339 h 6858000"/>
              <a:gd name="connsiteX228" fmla="*/ 7415019 w 12192000"/>
              <a:gd name="connsiteY228" fmla="*/ 1114088 h 6858000"/>
              <a:gd name="connsiteX229" fmla="*/ 7417551 w 12192000"/>
              <a:gd name="connsiteY229" fmla="*/ 1117556 h 6858000"/>
              <a:gd name="connsiteX230" fmla="*/ 7417925 w 12192000"/>
              <a:gd name="connsiteY230" fmla="*/ 1118026 h 6858000"/>
              <a:gd name="connsiteX231" fmla="*/ 7428050 w 12192000"/>
              <a:gd name="connsiteY231" fmla="*/ 1122056 h 6858000"/>
              <a:gd name="connsiteX232" fmla="*/ 7438176 w 12192000"/>
              <a:gd name="connsiteY232" fmla="*/ 1118120 h 6858000"/>
              <a:gd name="connsiteX233" fmla="*/ 7438457 w 12192000"/>
              <a:gd name="connsiteY233" fmla="*/ 1117745 h 6858000"/>
              <a:gd name="connsiteX234" fmla="*/ 7440988 w 12192000"/>
              <a:gd name="connsiteY234" fmla="*/ 1114275 h 6858000"/>
              <a:gd name="connsiteX235" fmla="*/ 7442019 w 12192000"/>
              <a:gd name="connsiteY235" fmla="*/ 1110339 h 6858000"/>
              <a:gd name="connsiteX236" fmla="*/ 7442206 w 12192000"/>
              <a:gd name="connsiteY236" fmla="*/ 1109494 h 6858000"/>
              <a:gd name="connsiteX237" fmla="*/ 7442300 w 12192000"/>
              <a:gd name="connsiteY237" fmla="*/ 1108838 h 6858000"/>
              <a:gd name="connsiteX238" fmla="*/ 7442206 w 12192000"/>
              <a:gd name="connsiteY238" fmla="*/ 1108276 h 6858000"/>
              <a:gd name="connsiteX239" fmla="*/ 7442206 w 12192000"/>
              <a:gd name="connsiteY239" fmla="*/ 974775 h 6858000"/>
              <a:gd name="connsiteX240" fmla="*/ 7475114 w 12192000"/>
              <a:gd name="connsiteY240" fmla="*/ 903619 h 6858000"/>
              <a:gd name="connsiteX241" fmla="*/ 7552081 w 12192000"/>
              <a:gd name="connsiteY241" fmla="*/ 875868 h 6858000"/>
              <a:gd name="connsiteX242" fmla="*/ 7646675 w 12192000"/>
              <a:gd name="connsiteY242" fmla="*/ 969805 h 6858000"/>
              <a:gd name="connsiteX243" fmla="*/ 7646675 w 12192000"/>
              <a:gd name="connsiteY243" fmla="*/ 1108931 h 6858000"/>
              <a:gd name="connsiteX244" fmla="*/ 7655394 w 12192000"/>
              <a:gd name="connsiteY244" fmla="*/ 1121026 h 6858000"/>
              <a:gd name="connsiteX245" fmla="*/ 7660927 w 12192000"/>
              <a:gd name="connsiteY245" fmla="*/ 1122056 h 6858000"/>
              <a:gd name="connsiteX246" fmla="*/ 7675175 w 12192000"/>
              <a:gd name="connsiteY246" fmla="*/ 1108838 h 6858000"/>
              <a:gd name="connsiteX247" fmla="*/ 7675175 w 12192000"/>
              <a:gd name="connsiteY247" fmla="*/ 969244 h 6858000"/>
              <a:gd name="connsiteX248" fmla="*/ 7552175 w 12192000"/>
              <a:gd name="connsiteY248" fmla="*/ 850743 h 6858000"/>
              <a:gd name="connsiteX249" fmla="*/ 7551988 w 12192000"/>
              <a:gd name="connsiteY249" fmla="*/ 850556 h 6858000"/>
              <a:gd name="connsiteX250" fmla="*/ 7440519 w 12192000"/>
              <a:gd name="connsiteY250" fmla="*/ 903619 h 6858000"/>
              <a:gd name="connsiteX251" fmla="*/ 7442112 w 12192000"/>
              <a:gd name="connsiteY251" fmla="*/ 858805 h 6858000"/>
              <a:gd name="connsiteX252" fmla="*/ 7442112 w 12192000"/>
              <a:gd name="connsiteY252" fmla="*/ 771711 h 6858000"/>
              <a:gd name="connsiteX253" fmla="*/ 7442112 w 12192000"/>
              <a:gd name="connsiteY253" fmla="*/ 770586 h 6858000"/>
              <a:gd name="connsiteX254" fmla="*/ 7442112 w 12192000"/>
              <a:gd name="connsiteY254" fmla="*/ 769461 h 6858000"/>
              <a:gd name="connsiteX255" fmla="*/ 7442112 w 12192000"/>
              <a:gd name="connsiteY255" fmla="*/ 768805 h 6858000"/>
              <a:gd name="connsiteX256" fmla="*/ 7442019 w 12192000"/>
              <a:gd name="connsiteY256" fmla="*/ 768148 h 6858000"/>
              <a:gd name="connsiteX257" fmla="*/ 7441362 w 12192000"/>
              <a:gd name="connsiteY257" fmla="*/ 765618 h 6858000"/>
              <a:gd name="connsiteX258" fmla="*/ 7427863 w 12192000"/>
              <a:gd name="connsiteY258" fmla="*/ 756242 h 6858000"/>
              <a:gd name="connsiteX259" fmla="*/ 4312637 w 12192000"/>
              <a:gd name="connsiteY259" fmla="*/ 749960 h 6858000"/>
              <a:gd name="connsiteX260" fmla="*/ 4297356 w 12192000"/>
              <a:gd name="connsiteY260" fmla="*/ 763836 h 6858000"/>
              <a:gd name="connsiteX261" fmla="*/ 4297356 w 12192000"/>
              <a:gd name="connsiteY261" fmla="*/ 1104057 h 6858000"/>
              <a:gd name="connsiteX262" fmla="*/ 4312731 w 12192000"/>
              <a:gd name="connsiteY262" fmla="*/ 1118307 h 6858000"/>
              <a:gd name="connsiteX263" fmla="*/ 4328105 w 12192000"/>
              <a:gd name="connsiteY263" fmla="*/ 1104057 h 6858000"/>
              <a:gd name="connsiteX264" fmla="*/ 4328105 w 12192000"/>
              <a:gd name="connsiteY264" fmla="*/ 1103870 h 6858000"/>
              <a:gd name="connsiteX265" fmla="*/ 4328105 w 12192000"/>
              <a:gd name="connsiteY265" fmla="*/ 990993 h 6858000"/>
              <a:gd name="connsiteX266" fmla="*/ 4472013 w 12192000"/>
              <a:gd name="connsiteY266" fmla="*/ 990993 h 6858000"/>
              <a:gd name="connsiteX267" fmla="*/ 4472013 w 12192000"/>
              <a:gd name="connsiteY267" fmla="*/ 750054 h 6858000"/>
              <a:gd name="connsiteX268" fmla="*/ 4471920 w 12192000"/>
              <a:gd name="connsiteY268" fmla="*/ 749960 h 6858000"/>
              <a:gd name="connsiteX269" fmla="*/ 6161111 w 12192000"/>
              <a:gd name="connsiteY269" fmla="*/ 630054 h 6858000"/>
              <a:gd name="connsiteX270" fmla="*/ 6203767 w 12192000"/>
              <a:gd name="connsiteY270" fmla="*/ 669522 h 6858000"/>
              <a:gd name="connsiteX271" fmla="*/ 6161111 w 12192000"/>
              <a:gd name="connsiteY271" fmla="*/ 708897 h 6858000"/>
              <a:gd name="connsiteX272" fmla="*/ 6118453 w 12192000"/>
              <a:gd name="connsiteY272" fmla="*/ 669522 h 6858000"/>
              <a:gd name="connsiteX273" fmla="*/ 6161111 w 12192000"/>
              <a:gd name="connsiteY273" fmla="*/ 630054 h 6858000"/>
              <a:gd name="connsiteX274" fmla="*/ 6161111 w 12192000"/>
              <a:gd name="connsiteY274" fmla="*/ 609522 h 6858000"/>
              <a:gd name="connsiteX275" fmla="*/ 6096235 w 12192000"/>
              <a:gd name="connsiteY275" fmla="*/ 669522 h 6858000"/>
              <a:gd name="connsiteX276" fmla="*/ 6160830 w 12192000"/>
              <a:gd name="connsiteY276" fmla="*/ 729429 h 6858000"/>
              <a:gd name="connsiteX277" fmla="*/ 6161111 w 12192000"/>
              <a:gd name="connsiteY277" fmla="*/ 729429 h 6858000"/>
              <a:gd name="connsiteX278" fmla="*/ 6161391 w 12192000"/>
              <a:gd name="connsiteY278" fmla="*/ 729429 h 6858000"/>
              <a:gd name="connsiteX279" fmla="*/ 6225985 w 12192000"/>
              <a:gd name="connsiteY279" fmla="*/ 669522 h 6858000"/>
              <a:gd name="connsiteX280" fmla="*/ 6161111 w 12192000"/>
              <a:gd name="connsiteY280" fmla="*/ 609522 h 6858000"/>
              <a:gd name="connsiteX281" fmla="*/ 0 w 12192000"/>
              <a:gd name="connsiteY281" fmla="*/ 0 h 6858000"/>
              <a:gd name="connsiteX282" fmla="*/ 12192000 w 12192000"/>
              <a:gd name="connsiteY282" fmla="*/ 0 h 6858000"/>
              <a:gd name="connsiteX283" fmla="*/ 12192000 w 12192000"/>
              <a:gd name="connsiteY283" fmla="*/ 6858000 h 6858000"/>
              <a:gd name="connsiteX284" fmla="*/ 0 w 12192000"/>
              <a:gd name="connsiteY28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Lst>
            <a:rect l="l" t="t" r="r" b="b"/>
            <a:pathLst>
              <a:path w="12192000" h="6858000">
                <a:moveTo>
                  <a:pt x="5445983" y="877650"/>
                </a:moveTo>
                <a:cubicBezTo>
                  <a:pt x="5511419" y="877650"/>
                  <a:pt x="5560920" y="913463"/>
                  <a:pt x="5560920" y="986588"/>
                </a:cubicBezTo>
                <a:cubicBezTo>
                  <a:pt x="5560920" y="1059713"/>
                  <a:pt x="5509733" y="1096557"/>
                  <a:pt x="5445983" y="1096557"/>
                </a:cubicBezTo>
                <a:lnTo>
                  <a:pt x="5445983" y="1096463"/>
                </a:lnTo>
                <a:cubicBezTo>
                  <a:pt x="5382233" y="1096463"/>
                  <a:pt x="5332170" y="1050713"/>
                  <a:pt x="5332170" y="987056"/>
                </a:cubicBezTo>
                <a:cubicBezTo>
                  <a:pt x="5332170" y="923400"/>
                  <a:pt x="5380545" y="877650"/>
                  <a:pt x="5445983" y="877650"/>
                </a:cubicBezTo>
                <a:close/>
                <a:moveTo>
                  <a:pt x="7194142" y="877274"/>
                </a:moveTo>
                <a:cubicBezTo>
                  <a:pt x="7254988" y="877274"/>
                  <a:pt x="7319487" y="905867"/>
                  <a:pt x="7319487" y="986492"/>
                </a:cubicBezTo>
                <a:cubicBezTo>
                  <a:pt x="7319487" y="1040119"/>
                  <a:pt x="7272612" y="1095713"/>
                  <a:pt x="7194142" y="1095713"/>
                </a:cubicBezTo>
                <a:cubicBezTo>
                  <a:pt x="7115673" y="1095713"/>
                  <a:pt x="7067673" y="1054930"/>
                  <a:pt x="7067673" y="986492"/>
                </a:cubicBezTo>
                <a:cubicBezTo>
                  <a:pt x="7067673" y="911492"/>
                  <a:pt x="7133298" y="877274"/>
                  <a:pt x="7194142" y="877274"/>
                </a:cubicBezTo>
                <a:close/>
                <a:moveTo>
                  <a:pt x="5103608" y="876616"/>
                </a:moveTo>
                <a:cubicBezTo>
                  <a:pt x="5167358" y="876616"/>
                  <a:pt x="5219109" y="920304"/>
                  <a:pt x="5219109" y="987617"/>
                </a:cubicBezTo>
                <a:cubicBezTo>
                  <a:pt x="5219109" y="1054930"/>
                  <a:pt x="5167358" y="1095430"/>
                  <a:pt x="5103608" y="1095430"/>
                </a:cubicBezTo>
                <a:cubicBezTo>
                  <a:pt x="5039859" y="1095430"/>
                  <a:pt x="4988108" y="1054930"/>
                  <a:pt x="4988108" y="987617"/>
                </a:cubicBezTo>
                <a:cubicBezTo>
                  <a:pt x="4988108" y="920304"/>
                  <a:pt x="5039859" y="876616"/>
                  <a:pt x="5103608" y="876616"/>
                </a:cubicBezTo>
                <a:close/>
                <a:moveTo>
                  <a:pt x="5880608" y="876055"/>
                </a:moveTo>
                <a:cubicBezTo>
                  <a:pt x="5948860" y="876055"/>
                  <a:pt x="5993860" y="911304"/>
                  <a:pt x="5994421" y="975993"/>
                </a:cubicBezTo>
                <a:lnTo>
                  <a:pt x="5766327" y="975993"/>
                </a:lnTo>
                <a:lnTo>
                  <a:pt x="5766233" y="975993"/>
                </a:lnTo>
                <a:cubicBezTo>
                  <a:pt x="5772515" y="912336"/>
                  <a:pt x="5822577" y="876055"/>
                  <a:pt x="5880608" y="876055"/>
                </a:cubicBezTo>
                <a:close/>
                <a:moveTo>
                  <a:pt x="4768450" y="876055"/>
                </a:moveTo>
                <a:cubicBezTo>
                  <a:pt x="4836701" y="876055"/>
                  <a:pt x="4881702" y="911304"/>
                  <a:pt x="4882263" y="975993"/>
                </a:cubicBezTo>
                <a:lnTo>
                  <a:pt x="4654169" y="975993"/>
                </a:lnTo>
                <a:lnTo>
                  <a:pt x="4654075" y="975993"/>
                </a:lnTo>
                <a:cubicBezTo>
                  <a:pt x="4660358" y="912336"/>
                  <a:pt x="4710419" y="876055"/>
                  <a:pt x="4768450" y="876055"/>
                </a:cubicBezTo>
                <a:close/>
                <a:moveTo>
                  <a:pt x="6966424" y="853180"/>
                </a:moveTo>
                <a:cubicBezTo>
                  <a:pt x="6958737" y="853180"/>
                  <a:pt x="6952549" y="858898"/>
                  <a:pt x="6952549" y="865931"/>
                </a:cubicBezTo>
                <a:lnTo>
                  <a:pt x="6952549" y="1107806"/>
                </a:lnTo>
                <a:cubicBezTo>
                  <a:pt x="6952549" y="1114838"/>
                  <a:pt x="6958737" y="1120557"/>
                  <a:pt x="6966424" y="1120557"/>
                </a:cubicBezTo>
                <a:cubicBezTo>
                  <a:pt x="6974111" y="1120557"/>
                  <a:pt x="6980298" y="1114838"/>
                  <a:pt x="6980298" y="1107806"/>
                </a:cubicBezTo>
                <a:lnTo>
                  <a:pt x="6980298" y="865931"/>
                </a:lnTo>
                <a:cubicBezTo>
                  <a:pt x="6980298" y="858898"/>
                  <a:pt x="6974111" y="853180"/>
                  <a:pt x="6966424" y="853180"/>
                </a:cubicBezTo>
                <a:close/>
                <a:moveTo>
                  <a:pt x="5880608" y="852429"/>
                </a:moveTo>
                <a:cubicBezTo>
                  <a:pt x="5800921" y="852429"/>
                  <a:pt x="5737827" y="908680"/>
                  <a:pt x="5737827" y="986586"/>
                </a:cubicBezTo>
                <a:cubicBezTo>
                  <a:pt x="5737827" y="1068618"/>
                  <a:pt x="5801014" y="1120744"/>
                  <a:pt x="5880608" y="1120744"/>
                </a:cubicBezTo>
                <a:cubicBezTo>
                  <a:pt x="5925515" y="1120744"/>
                  <a:pt x="5975015" y="1103868"/>
                  <a:pt x="6001828" y="1070775"/>
                </a:cubicBezTo>
                <a:lnTo>
                  <a:pt x="6001641" y="1070587"/>
                </a:lnTo>
                <a:cubicBezTo>
                  <a:pt x="6003421" y="1068525"/>
                  <a:pt x="6004639" y="1066086"/>
                  <a:pt x="6004639" y="1063274"/>
                </a:cubicBezTo>
                <a:cubicBezTo>
                  <a:pt x="6004639" y="1056712"/>
                  <a:pt x="5998922" y="1051368"/>
                  <a:pt x="5991984" y="1051368"/>
                </a:cubicBezTo>
                <a:cubicBezTo>
                  <a:pt x="5987860" y="1051368"/>
                  <a:pt x="5984390" y="1053337"/>
                  <a:pt x="5982140" y="1056149"/>
                </a:cubicBezTo>
                <a:lnTo>
                  <a:pt x="5982047" y="1056149"/>
                </a:lnTo>
                <a:cubicBezTo>
                  <a:pt x="5961046" y="1081275"/>
                  <a:pt x="5917734" y="1095525"/>
                  <a:pt x="5880797" y="1095525"/>
                </a:cubicBezTo>
                <a:cubicBezTo>
                  <a:pt x="5822764" y="1095525"/>
                  <a:pt x="5772702" y="1059712"/>
                  <a:pt x="5766420" y="998774"/>
                </a:cubicBezTo>
                <a:lnTo>
                  <a:pt x="6019640" y="998774"/>
                </a:lnTo>
                <a:cubicBezTo>
                  <a:pt x="6030421" y="897805"/>
                  <a:pt x="5960484" y="852523"/>
                  <a:pt x="5880797" y="852523"/>
                </a:cubicBezTo>
                <a:close/>
                <a:moveTo>
                  <a:pt x="5103608" y="852429"/>
                </a:moveTo>
                <a:cubicBezTo>
                  <a:pt x="5023921" y="852429"/>
                  <a:pt x="4960827" y="905023"/>
                  <a:pt x="4960827" y="987617"/>
                </a:cubicBezTo>
                <a:cubicBezTo>
                  <a:pt x="4960827" y="1070211"/>
                  <a:pt x="5024014" y="1120744"/>
                  <a:pt x="5103608" y="1120744"/>
                </a:cubicBezTo>
                <a:cubicBezTo>
                  <a:pt x="5183203" y="1120744"/>
                  <a:pt x="5246390" y="1070211"/>
                  <a:pt x="5246390" y="987617"/>
                </a:cubicBezTo>
                <a:cubicBezTo>
                  <a:pt x="5246390" y="905023"/>
                  <a:pt x="5183297" y="852429"/>
                  <a:pt x="5103608" y="852429"/>
                </a:cubicBezTo>
                <a:close/>
                <a:moveTo>
                  <a:pt x="4768357" y="852429"/>
                </a:moveTo>
                <a:cubicBezTo>
                  <a:pt x="4688669" y="852429"/>
                  <a:pt x="4625576" y="908680"/>
                  <a:pt x="4625576" y="986586"/>
                </a:cubicBezTo>
                <a:cubicBezTo>
                  <a:pt x="4625576" y="1068618"/>
                  <a:pt x="4688669" y="1120744"/>
                  <a:pt x="4768357" y="1120744"/>
                </a:cubicBezTo>
                <a:cubicBezTo>
                  <a:pt x="4813264" y="1120744"/>
                  <a:pt x="4862763" y="1103868"/>
                  <a:pt x="4889576" y="1070775"/>
                </a:cubicBezTo>
                <a:lnTo>
                  <a:pt x="4889483" y="1070775"/>
                </a:lnTo>
                <a:cubicBezTo>
                  <a:pt x="4891263" y="1068618"/>
                  <a:pt x="4892483" y="1066181"/>
                  <a:pt x="4892483" y="1063274"/>
                </a:cubicBezTo>
                <a:cubicBezTo>
                  <a:pt x="4892483" y="1056712"/>
                  <a:pt x="4886763" y="1051462"/>
                  <a:pt x="4879732" y="1051462"/>
                </a:cubicBezTo>
                <a:cubicBezTo>
                  <a:pt x="4875607" y="1051462"/>
                  <a:pt x="4872139" y="1053337"/>
                  <a:pt x="4869795" y="1056149"/>
                </a:cubicBezTo>
                <a:lnTo>
                  <a:pt x="4869702" y="1056149"/>
                </a:lnTo>
                <a:cubicBezTo>
                  <a:pt x="4848607" y="1081275"/>
                  <a:pt x="4805388" y="1095525"/>
                  <a:pt x="4768450" y="1095525"/>
                </a:cubicBezTo>
                <a:cubicBezTo>
                  <a:pt x="4710419" y="1095525"/>
                  <a:pt x="4660358" y="1059712"/>
                  <a:pt x="4654075" y="998774"/>
                </a:cubicBezTo>
                <a:lnTo>
                  <a:pt x="4907201" y="998774"/>
                </a:lnTo>
                <a:cubicBezTo>
                  <a:pt x="4917982" y="897805"/>
                  <a:pt x="4848045" y="852523"/>
                  <a:pt x="4768357" y="852523"/>
                </a:cubicBezTo>
                <a:close/>
                <a:moveTo>
                  <a:pt x="6761954" y="850366"/>
                </a:moveTo>
                <a:cubicBezTo>
                  <a:pt x="6706643" y="850366"/>
                  <a:pt x="6647579" y="869303"/>
                  <a:pt x="6647579" y="922553"/>
                </a:cubicBezTo>
                <a:cubicBezTo>
                  <a:pt x="6647579" y="975804"/>
                  <a:pt x="6698017" y="983397"/>
                  <a:pt x="6751455" y="992960"/>
                </a:cubicBezTo>
                <a:lnTo>
                  <a:pt x="6767110" y="995680"/>
                </a:lnTo>
                <a:cubicBezTo>
                  <a:pt x="6811923" y="1003274"/>
                  <a:pt x="6854204" y="1010491"/>
                  <a:pt x="6854204" y="1046680"/>
                </a:cubicBezTo>
                <a:cubicBezTo>
                  <a:pt x="6854204" y="1094867"/>
                  <a:pt x="6784924" y="1098617"/>
                  <a:pt x="6763642" y="1098617"/>
                </a:cubicBezTo>
                <a:cubicBezTo>
                  <a:pt x="6719017" y="1098617"/>
                  <a:pt x="6681610" y="1082491"/>
                  <a:pt x="6660891" y="1054274"/>
                </a:cubicBezTo>
                <a:lnTo>
                  <a:pt x="6657986" y="1050710"/>
                </a:lnTo>
                <a:cubicBezTo>
                  <a:pt x="6655455" y="1048180"/>
                  <a:pt x="6652172" y="1046774"/>
                  <a:pt x="6648610" y="1046774"/>
                </a:cubicBezTo>
                <a:cubicBezTo>
                  <a:pt x="6641297" y="1046774"/>
                  <a:pt x="6635392" y="1052399"/>
                  <a:pt x="6635392" y="1059335"/>
                </a:cubicBezTo>
                <a:cubicBezTo>
                  <a:pt x="6635392" y="1060930"/>
                  <a:pt x="6635766" y="1062429"/>
                  <a:pt x="6636517" y="1064118"/>
                </a:cubicBezTo>
                <a:lnTo>
                  <a:pt x="6636423" y="1064118"/>
                </a:lnTo>
                <a:cubicBezTo>
                  <a:pt x="6636423" y="1064118"/>
                  <a:pt x="6638767" y="1068054"/>
                  <a:pt x="6638767" y="1068054"/>
                </a:cubicBezTo>
                <a:cubicBezTo>
                  <a:pt x="6658267" y="1100679"/>
                  <a:pt x="6708236" y="1122523"/>
                  <a:pt x="6763267" y="1122523"/>
                </a:cubicBezTo>
                <a:cubicBezTo>
                  <a:pt x="6818298" y="1122523"/>
                  <a:pt x="6881580" y="1102742"/>
                  <a:pt x="6881580" y="1047242"/>
                </a:cubicBezTo>
                <a:cubicBezTo>
                  <a:pt x="6881580" y="991742"/>
                  <a:pt x="6821298" y="980116"/>
                  <a:pt x="6772829" y="972054"/>
                </a:cubicBezTo>
                <a:lnTo>
                  <a:pt x="6772548" y="971867"/>
                </a:lnTo>
                <a:lnTo>
                  <a:pt x="6763455" y="970366"/>
                </a:lnTo>
                <a:cubicBezTo>
                  <a:pt x="6758204" y="969241"/>
                  <a:pt x="6752392" y="968303"/>
                  <a:pt x="6746766" y="967367"/>
                </a:cubicBezTo>
                <a:cubicBezTo>
                  <a:pt x="6712923" y="961554"/>
                  <a:pt x="6674673" y="955085"/>
                  <a:pt x="6674673" y="922553"/>
                </a:cubicBezTo>
                <a:cubicBezTo>
                  <a:pt x="6674673" y="878959"/>
                  <a:pt x="6735610" y="874272"/>
                  <a:pt x="6761860" y="874272"/>
                </a:cubicBezTo>
                <a:cubicBezTo>
                  <a:pt x="6798049" y="874272"/>
                  <a:pt x="6827954" y="884116"/>
                  <a:pt x="6850736" y="903429"/>
                </a:cubicBezTo>
                <a:lnTo>
                  <a:pt x="6851954" y="904367"/>
                </a:lnTo>
                <a:cubicBezTo>
                  <a:pt x="6851954" y="904367"/>
                  <a:pt x="6852330" y="904741"/>
                  <a:pt x="6852611" y="904928"/>
                </a:cubicBezTo>
                <a:lnTo>
                  <a:pt x="6854674" y="906428"/>
                </a:lnTo>
                <a:lnTo>
                  <a:pt x="6854767" y="906428"/>
                </a:lnTo>
                <a:cubicBezTo>
                  <a:pt x="6856924" y="907648"/>
                  <a:pt x="6859173" y="908210"/>
                  <a:pt x="6861517" y="908210"/>
                </a:cubicBezTo>
                <a:cubicBezTo>
                  <a:pt x="6868736" y="908210"/>
                  <a:pt x="6874735" y="902772"/>
                  <a:pt x="6874735" y="896116"/>
                </a:cubicBezTo>
                <a:cubicBezTo>
                  <a:pt x="6874735" y="893585"/>
                  <a:pt x="6873798" y="891053"/>
                  <a:pt x="6872018" y="888992"/>
                </a:cubicBezTo>
                <a:lnTo>
                  <a:pt x="6872205" y="888803"/>
                </a:lnTo>
                <a:lnTo>
                  <a:pt x="6868547" y="885616"/>
                </a:lnTo>
                <a:cubicBezTo>
                  <a:pt x="6841266" y="862179"/>
                  <a:pt x="6805360" y="850366"/>
                  <a:pt x="6761954" y="850366"/>
                </a:cubicBezTo>
                <a:close/>
                <a:moveTo>
                  <a:pt x="6322828" y="849054"/>
                </a:moveTo>
                <a:cubicBezTo>
                  <a:pt x="6315047" y="849054"/>
                  <a:pt x="6308671" y="854960"/>
                  <a:pt x="6308578" y="862179"/>
                </a:cubicBezTo>
                <a:lnTo>
                  <a:pt x="6308578" y="1108650"/>
                </a:lnTo>
                <a:cubicBezTo>
                  <a:pt x="6308578" y="1115963"/>
                  <a:pt x="6314953" y="1121869"/>
                  <a:pt x="6322828" y="1121869"/>
                </a:cubicBezTo>
                <a:cubicBezTo>
                  <a:pt x="6330702" y="1121869"/>
                  <a:pt x="6337077" y="1115963"/>
                  <a:pt x="6337171" y="1108650"/>
                </a:cubicBezTo>
                <a:lnTo>
                  <a:pt x="6337171" y="977399"/>
                </a:lnTo>
                <a:cubicBezTo>
                  <a:pt x="6337171" y="921335"/>
                  <a:pt x="6385453" y="877460"/>
                  <a:pt x="6447046" y="877460"/>
                </a:cubicBezTo>
                <a:lnTo>
                  <a:pt x="6447797" y="877460"/>
                </a:lnTo>
                <a:cubicBezTo>
                  <a:pt x="6480796" y="877460"/>
                  <a:pt x="6506204" y="885429"/>
                  <a:pt x="6523454" y="901086"/>
                </a:cubicBezTo>
                <a:cubicBezTo>
                  <a:pt x="6541266" y="917211"/>
                  <a:pt x="6550265" y="941211"/>
                  <a:pt x="6550265" y="972524"/>
                </a:cubicBezTo>
                <a:lnTo>
                  <a:pt x="6550265" y="1108837"/>
                </a:lnTo>
                <a:cubicBezTo>
                  <a:pt x="6550265" y="1108837"/>
                  <a:pt x="6550641" y="1111462"/>
                  <a:pt x="6550641" y="1111462"/>
                </a:cubicBezTo>
                <a:lnTo>
                  <a:pt x="6551016" y="1112869"/>
                </a:lnTo>
                <a:lnTo>
                  <a:pt x="6551390" y="1113524"/>
                </a:lnTo>
                <a:cubicBezTo>
                  <a:pt x="6553547" y="1118587"/>
                  <a:pt x="6558797" y="1121869"/>
                  <a:pt x="6564611" y="1121869"/>
                </a:cubicBezTo>
                <a:cubicBezTo>
                  <a:pt x="6572485" y="1121869"/>
                  <a:pt x="6578860" y="1115963"/>
                  <a:pt x="6578860" y="1108650"/>
                </a:cubicBezTo>
                <a:lnTo>
                  <a:pt x="6578860" y="971961"/>
                </a:lnTo>
                <a:cubicBezTo>
                  <a:pt x="6578860" y="895648"/>
                  <a:pt x="6530765" y="851774"/>
                  <a:pt x="6446953" y="851774"/>
                </a:cubicBezTo>
                <a:cubicBezTo>
                  <a:pt x="6411703" y="851774"/>
                  <a:pt x="6364828" y="865367"/>
                  <a:pt x="6336703" y="903242"/>
                </a:cubicBezTo>
                <a:lnTo>
                  <a:pt x="6337171" y="862179"/>
                </a:lnTo>
                <a:cubicBezTo>
                  <a:pt x="6337171" y="855242"/>
                  <a:pt x="6329109" y="849054"/>
                  <a:pt x="6322828" y="849054"/>
                </a:cubicBezTo>
                <a:close/>
                <a:moveTo>
                  <a:pt x="5316795" y="844274"/>
                </a:moveTo>
                <a:cubicBezTo>
                  <a:pt x="5309389" y="844274"/>
                  <a:pt x="5303482" y="849712"/>
                  <a:pt x="5303201" y="856555"/>
                </a:cubicBezTo>
                <a:lnTo>
                  <a:pt x="5303201" y="1242152"/>
                </a:lnTo>
                <a:cubicBezTo>
                  <a:pt x="5303201" y="1242152"/>
                  <a:pt x="5303201" y="1242432"/>
                  <a:pt x="5303201" y="1242621"/>
                </a:cubicBezTo>
                <a:cubicBezTo>
                  <a:pt x="5303201" y="1249465"/>
                  <a:pt x="5309202" y="1254996"/>
                  <a:pt x="5316607" y="1254996"/>
                </a:cubicBezTo>
                <a:cubicBezTo>
                  <a:pt x="5324013" y="1254996"/>
                  <a:pt x="5330014" y="1249465"/>
                  <a:pt x="5330014" y="1242621"/>
                </a:cubicBezTo>
                <a:cubicBezTo>
                  <a:pt x="5330014" y="1242432"/>
                  <a:pt x="5330014" y="1242339"/>
                  <a:pt x="5330014" y="1242152"/>
                </a:cubicBezTo>
                <a:lnTo>
                  <a:pt x="5330014" y="1056431"/>
                </a:lnTo>
                <a:cubicBezTo>
                  <a:pt x="5354482" y="1100119"/>
                  <a:pt x="5398265" y="1121120"/>
                  <a:pt x="5446077" y="1121120"/>
                </a:cubicBezTo>
                <a:cubicBezTo>
                  <a:pt x="5525764" y="1121120"/>
                  <a:pt x="5588858" y="1073775"/>
                  <a:pt x="5588858" y="986494"/>
                </a:cubicBezTo>
                <a:cubicBezTo>
                  <a:pt x="5588858" y="899213"/>
                  <a:pt x="5528576" y="855524"/>
                  <a:pt x="5452357" y="852899"/>
                </a:cubicBezTo>
                <a:lnTo>
                  <a:pt x="5452170" y="852899"/>
                </a:lnTo>
                <a:cubicBezTo>
                  <a:pt x="5397514" y="852899"/>
                  <a:pt x="5352608" y="878118"/>
                  <a:pt x="5330388" y="918150"/>
                </a:cubicBezTo>
                <a:lnTo>
                  <a:pt x="5330388" y="856555"/>
                </a:lnTo>
                <a:cubicBezTo>
                  <a:pt x="5330108" y="849805"/>
                  <a:pt x="5324201" y="844274"/>
                  <a:pt x="5316795" y="844274"/>
                </a:cubicBezTo>
                <a:close/>
                <a:moveTo>
                  <a:pt x="7326050" y="839211"/>
                </a:moveTo>
                <a:cubicBezTo>
                  <a:pt x="7322394" y="839211"/>
                  <a:pt x="7319018" y="840523"/>
                  <a:pt x="7316393" y="842960"/>
                </a:cubicBezTo>
                <a:cubicBezTo>
                  <a:pt x="7316393" y="842960"/>
                  <a:pt x="7286581" y="875117"/>
                  <a:pt x="7286581" y="875117"/>
                </a:cubicBezTo>
                <a:cubicBezTo>
                  <a:pt x="7262299" y="860680"/>
                  <a:pt x="7227050" y="851774"/>
                  <a:pt x="7194237" y="851774"/>
                </a:cubicBezTo>
                <a:cubicBezTo>
                  <a:pt x="7119050" y="851774"/>
                  <a:pt x="7039174" y="899024"/>
                  <a:pt x="7039174" y="986588"/>
                </a:cubicBezTo>
                <a:cubicBezTo>
                  <a:pt x="7039174" y="1074150"/>
                  <a:pt x="7098610" y="1121401"/>
                  <a:pt x="7194237" y="1121401"/>
                </a:cubicBezTo>
                <a:cubicBezTo>
                  <a:pt x="7214674" y="1121401"/>
                  <a:pt x="7316581" y="1124963"/>
                  <a:pt x="7316581" y="1195838"/>
                </a:cubicBezTo>
                <a:cubicBezTo>
                  <a:pt x="7316581" y="1250307"/>
                  <a:pt x="7253393" y="1269713"/>
                  <a:pt x="7194237" y="1269713"/>
                </a:cubicBezTo>
                <a:cubicBezTo>
                  <a:pt x="7135080" y="1269713"/>
                  <a:pt x="7075643" y="1241401"/>
                  <a:pt x="7075455" y="1187119"/>
                </a:cubicBezTo>
                <a:lnTo>
                  <a:pt x="7075455" y="1183370"/>
                </a:lnTo>
                <a:cubicBezTo>
                  <a:pt x="7075455" y="1183370"/>
                  <a:pt x="7075174" y="1182245"/>
                  <a:pt x="7075174" y="1182245"/>
                </a:cubicBezTo>
                <a:cubicBezTo>
                  <a:pt x="7074423" y="1175776"/>
                  <a:pt x="7068424" y="1170807"/>
                  <a:pt x="7061298" y="1170807"/>
                </a:cubicBezTo>
                <a:cubicBezTo>
                  <a:pt x="7053611" y="1170807"/>
                  <a:pt x="7047329" y="1176525"/>
                  <a:pt x="7047329" y="1183557"/>
                </a:cubicBezTo>
                <a:cubicBezTo>
                  <a:pt x="7047329" y="1183838"/>
                  <a:pt x="7047329" y="1184119"/>
                  <a:pt x="7047518" y="1184212"/>
                </a:cubicBezTo>
                <a:lnTo>
                  <a:pt x="7047518" y="1187400"/>
                </a:lnTo>
                <a:cubicBezTo>
                  <a:pt x="7047705" y="1258275"/>
                  <a:pt x="7121487" y="1295402"/>
                  <a:pt x="7194331" y="1295402"/>
                </a:cubicBezTo>
                <a:cubicBezTo>
                  <a:pt x="7283205" y="1295402"/>
                  <a:pt x="7345268" y="1254526"/>
                  <a:pt x="7345268" y="1195932"/>
                </a:cubicBezTo>
                <a:cubicBezTo>
                  <a:pt x="7345268" y="1152431"/>
                  <a:pt x="7316393" y="1120650"/>
                  <a:pt x="7263894" y="1106307"/>
                </a:cubicBezTo>
                <a:lnTo>
                  <a:pt x="7263706" y="1106120"/>
                </a:lnTo>
                <a:cubicBezTo>
                  <a:pt x="7321644" y="1085588"/>
                  <a:pt x="7348081" y="1030181"/>
                  <a:pt x="7348081" y="986492"/>
                </a:cubicBezTo>
                <a:cubicBezTo>
                  <a:pt x="7348081" y="932306"/>
                  <a:pt x="7325580" y="909148"/>
                  <a:pt x="7307113" y="890680"/>
                </a:cubicBezTo>
                <a:lnTo>
                  <a:pt x="7333456" y="862367"/>
                </a:lnTo>
                <a:lnTo>
                  <a:pt x="7335237" y="860398"/>
                </a:lnTo>
                <a:cubicBezTo>
                  <a:pt x="7338237" y="858054"/>
                  <a:pt x="7339832" y="854867"/>
                  <a:pt x="7339832" y="851398"/>
                </a:cubicBezTo>
                <a:cubicBezTo>
                  <a:pt x="7339832" y="844649"/>
                  <a:pt x="7333644" y="839211"/>
                  <a:pt x="7326050" y="839211"/>
                </a:cubicBezTo>
                <a:close/>
                <a:moveTo>
                  <a:pt x="6966143" y="781835"/>
                </a:moveTo>
                <a:cubicBezTo>
                  <a:pt x="6958173" y="781835"/>
                  <a:pt x="6950111" y="786428"/>
                  <a:pt x="6950111" y="796085"/>
                </a:cubicBezTo>
                <a:cubicBezTo>
                  <a:pt x="6950111" y="806960"/>
                  <a:pt x="6958173" y="811460"/>
                  <a:pt x="6966143" y="811460"/>
                </a:cubicBezTo>
                <a:cubicBezTo>
                  <a:pt x="6975423" y="811460"/>
                  <a:pt x="6982830" y="806867"/>
                  <a:pt x="6982830" y="796085"/>
                </a:cubicBezTo>
                <a:cubicBezTo>
                  <a:pt x="6982830" y="786428"/>
                  <a:pt x="6975423" y="781835"/>
                  <a:pt x="6966143" y="781835"/>
                </a:cubicBezTo>
                <a:close/>
                <a:moveTo>
                  <a:pt x="6161110" y="777430"/>
                </a:moveTo>
                <a:cubicBezTo>
                  <a:pt x="6181454" y="777430"/>
                  <a:pt x="6198047" y="792805"/>
                  <a:pt x="6198047" y="811648"/>
                </a:cubicBezTo>
                <a:lnTo>
                  <a:pt x="6198047" y="1087369"/>
                </a:lnTo>
                <a:cubicBezTo>
                  <a:pt x="6198047" y="1106213"/>
                  <a:pt x="6181454" y="1121588"/>
                  <a:pt x="6161110" y="1121588"/>
                </a:cubicBezTo>
                <a:cubicBezTo>
                  <a:pt x="6140766" y="1121588"/>
                  <a:pt x="6124172" y="1106213"/>
                  <a:pt x="6124172" y="1087369"/>
                </a:cubicBezTo>
                <a:lnTo>
                  <a:pt x="6124172" y="811648"/>
                </a:lnTo>
                <a:cubicBezTo>
                  <a:pt x="6124172" y="792805"/>
                  <a:pt x="6140766" y="777430"/>
                  <a:pt x="6161110" y="777430"/>
                </a:cubicBezTo>
                <a:close/>
                <a:moveTo>
                  <a:pt x="4328012" y="776210"/>
                </a:moveTo>
                <a:lnTo>
                  <a:pt x="4379762" y="776210"/>
                </a:lnTo>
                <a:cubicBezTo>
                  <a:pt x="4379762" y="776210"/>
                  <a:pt x="4471920" y="776210"/>
                  <a:pt x="4471920" y="776210"/>
                </a:cubicBezTo>
                <a:cubicBezTo>
                  <a:pt x="4604480" y="776210"/>
                  <a:pt x="4604480" y="965024"/>
                  <a:pt x="4471920" y="965024"/>
                </a:cubicBezTo>
                <a:lnTo>
                  <a:pt x="4471920" y="965118"/>
                </a:lnTo>
                <a:lnTo>
                  <a:pt x="4328012" y="965118"/>
                </a:lnTo>
                <a:close/>
                <a:moveTo>
                  <a:pt x="6161110" y="757273"/>
                </a:moveTo>
                <a:cubicBezTo>
                  <a:pt x="6128672" y="757273"/>
                  <a:pt x="6102329" y="781647"/>
                  <a:pt x="6102329" y="811648"/>
                </a:cubicBezTo>
                <a:lnTo>
                  <a:pt x="6102329" y="1087369"/>
                </a:lnTo>
                <a:cubicBezTo>
                  <a:pt x="6102329" y="1117369"/>
                  <a:pt x="6128672" y="1141745"/>
                  <a:pt x="6161110" y="1141745"/>
                </a:cubicBezTo>
                <a:cubicBezTo>
                  <a:pt x="6193547" y="1141745"/>
                  <a:pt x="6219891" y="1117369"/>
                  <a:pt x="6219891" y="1087369"/>
                </a:cubicBezTo>
                <a:lnTo>
                  <a:pt x="6219891" y="811648"/>
                </a:lnTo>
                <a:cubicBezTo>
                  <a:pt x="6219891" y="781647"/>
                  <a:pt x="6193547" y="757273"/>
                  <a:pt x="6161110" y="757273"/>
                </a:cubicBezTo>
                <a:close/>
                <a:moveTo>
                  <a:pt x="5657859" y="756897"/>
                </a:moveTo>
                <a:cubicBezTo>
                  <a:pt x="5650172" y="756897"/>
                  <a:pt x="5643984" y="762615"/>
                  <a:pt x="5643984" y="769648"/>
                </a:cubicBezTo>
                <a:lnTo>
                  <a:pt x="5643984" y="1110900"/>
                </a:lnTo>
                <a:cubicBezTo>
                  <a:pt x="5643984" y="1117931"/>
                  <a:pt x="5650172" y="1123649"/>
                  <a:pt x="5657859" y="1123649"/>
                </a:cubicBezTo>
                <a:cubicBezTo>
                  <a:pt x="5665547" y="1123649"/>
                  <a:pt x="5671733" y="1117931"/>
                  <a:pt x="5671733" y="1110900"/>
                </a:cubicBezTo>
                <a:lnTo>
                  <a:pt x="5671733" y="769648"/>
                </a:lnTo>
                <a:cubicBezTo>
                  <a:pt x="5671733" y="762615"/>
                  <a:pt x="5665547" y="756897"/>
                  <a:pt x="5657859" y="756897"/>
                </a:cubicBezTo>
                <a:close/>
                <a:moveTo>
                  <a:pt x="7752237" y="756803"/>
                </a:moveTo>
                <a:cubicBezTo>
                  <a:pt x="7745394" y="756803"/>
                  <a:pt x="7739674" y="761303"/>
                  <a:pt x="7738268" y="767210"/>
                </a:cubicBezTo>
                <a:lnTo>
                  <a:pt x="7737800" y="767210"/>
                </a:lnTo>
                <a:cubicBezTo>
                  <a:pt x="7737800" y="767210"/>
                  <a:pt x="7737894" y="768990"/>
                  <a:pt x="7737894" y="768990"/>
                </a:cubicBezTo>
                <a:lnTo>
                  <a:pt x="7737894" y="1033743"/>
                </a:lnTo>
                <a:cubicBezTo>
                  <a:pt x="7737894" y="1079774"/>
                  <a:pt x="7747831" y="1122336"/>
                  <a:pt x="7820488" y="1122336"/>
                </a:cubicBezTo>
                <a:cubicBezTo>
                  <a:pt x="7838300" y="1122336"/>
                  <a:pt x="7861457" y="1116431"/>
                  <a:pt x="7882457" y="1106587"/>
                </a:cubicBezTo>
                <a:lnTo>
                  <a:pt x="7885175" y="1105179"/>
                </a:lnTo>
                <a:cubicBezTo>
                  <a:pt x="7890895" y="1103399"/>
                  <a:pt x="7894644" y="1098712"/>
                  <a:pt x="7894644" y="1093368"/>
                </a:cubicBezTo>
                <a:cubicBezTo>
                  <a:pt x="7894644" y="1086430"/>
                  <a:pt x="7888456" y="1080711"/>
                  <a:pt x="7880770" y="1080711"/>
                </a:cubicBezTo>
                <a:lnTo>
                  <a:pt x="7880862" y="1080430"/>
                </a:lnTo>
                <a:cubicBezTo>
                  <a:pt x="7878895" y="1080430"/>
                  <a:pt x="7877020" y="1080899"/>
                  <a:pt x="7875050" y="1081836"/>
                </a:cubicBezTo>
                <a:cubicBezTo>
                  <a:pt x="7875050" y="1081836"/>
                  <a:pt x="7870083" y="1083993"/>
                  <a:pt x="7870083" y="1083993"/>
                </a:cubicBezTo>
                <a:cubicBezTo>
                  <a:pt x="7855269" y="1090555"/>
                  <a:pt x="7833894" y="1097118"/>
                  <a:pt x="7819550" y="1097118"/>
                </a:cubicBezTo>
                <a:cubicBezTo>
                  <a:pt x="7785331" y="1097118"/>
                  <a:pt x="7766674" y="1086993"/>
                  <a:pt x="7766674" y="1033555"/>
                </a:cubicBezTo>
                <a:lnTo>
                  <a:pt x="7766674" y="876054"/>
                </a:lnTo>
                <a:lnTo>
                  <a:pt x="7869987" y="876054"/>
                </a:lnTo>
                <a:cubicBezTo>
                  <a:pt x="7877207" y="876054"/>
                  <a:pt x="7883020" y="870617"/>
                  <a:pt x="7883020" y="864054"/>
                </a:cubicBezTo>
                <a:cubicBezTo>
                  <a:pt x="7883020" y="857866"/>
                  <a:pt x="7877864" y="852709"/>
                  <a:pt x="7871208" y="852148"/>
                </a:cubicBezTo>
                <a:lnTo>
                  <a:pt x="7766674" y="852148"/>
                </a:lnTo>
                <a:cubicBezTo>
                  <a:pt x="7766674" y="852148"/>
                  <a:pt x="7766674" y="772365"/>
                  <a:pt x="7766674" y="772365"/>
                </a:cubicBezTo>
                <a:cubicBezTo>
                  <a:pt x="7766674" y="772365"/>
                  <a:pt x="7766674" y="771053"/>
                  <a:pt x="7766674" y="771053"/>
                </a:cubicBezTo>
                <a:cubicBezTo>
                  <a:pt x="7766674" y="770772"/>
                  <a:pt x="7766674" y="770398"/>
                  <a:pt x="7766674" y="770115"/>
                </a:cubicBezTo>
                <a:lnTo>
                  <a:pt x="7766674" y="767116"/>
                </a:lnTo>
                <a:lnTo>
                  <a:pt x="7766300" y="767116"/>
                </a:lnTo>
                <a:cubicBezTo>
                  <a:pt x="7766300" y="767116"/>
                  <a:pt x="7765926" y="764490"/>
                  <a:pt x="7765926" y="764490"/>
                </a:cubicBezTo>
                <a:lnTo>
                  <a:pt x="7765456" y="765335"/>
                </a:lnTo>
                <a:cubicBezTo>
                  <a:pt x="7763488" y="760271"/>
                  <a:pt x="7758332" y="756803"/>
                  <a:pt x="7752237" y="756803"/>
                </a:cubicBezTo>
                <a:close/>
                <a:moveTo>
                  <a:pt x="7427863" y="756242"/>
                </a:moveTo>
                <a:cubicBezTo>
                  <a:pt x="7419988" y="756242"/>
                  <a:pt x="7413613" y="762054"/>
                  <a:pt x="7413613" y="769273"/>
                </a:cubicBezTo>
                <a:cubicBezTo>
                  <a:pt x="7413613" y="769648"/>
                  <a:pt x="7413706" y="770024"/>
                  <a:pt x="7413800" y="770305"/>
                </a:cubicBezTo>
                <a:cubicBezTo>
                  <a:pt x="7413800" y="770305"/>
                  <a:pt x="7413800" y="770492"/>
                  <a:pt x="7413800" y="770398"/>
                </a:cubicBezTo>
                <a:cubicBezTo>
                  <a:pt x="7413800" y="770492"/>
                  <a:pt x="7413800" y="770586"/>
                  <a:pt x="7413800" y="770679"/>
                </a:cubicBezTo>
                <a:cubicBezTo>
                  <a:pt x="7413800" y="770962"/>
                  <a:pt x="7413613" y="771336"/>
                  <a:pt x="7413613" y="771711"/>
                </a:cubicBezTo>
                <a:lnTo>
                  <a:pt x="7413613" y="1108089"/>
                </a:lnTo>
                <a:cubicBezTo>
                  <a:pt x="7413613" y="1108089"/>
                  <a:pt x="7413613" y="1108369"/>
                  <a:pt x="7413613" y="1108369"/>
                </a:cubicBezTo>
                <a:cubicBezTo>
                  <a:pt x="7413613" y="1108369"/>
                  <a:pt x="7413613" y="1108557"/>
                  <a:pt x="7413613" y="1108650"/>
                </a:cubicBezTo>
                <a:lnTo>
                  <a:pt x="7413613" y="1109307"/>
                </a:lnTo>
                <a:cubicBezTo>
                  <a:pt x="7413613" y="1109307"/>
                  <a:pt x="7413800" y="1109962"/>
                  <a:pt x="7413987" y="1110339"/>
                </a:cubicBezTo>
                <a:cubicBezTo>
                  <a:pt x="7414176" y="1111557"/>
                  <a:pt x="7414363" y="1112869"/>
                  <a:pt x="7415019" y="1114088"/>
                </a:cubicBezTo>
                <a:cubicBezTo>
                  <a:pt x="7415675" y="1115495"/>
                  <a:pt x="7416707" y="1116620"/>
                  <a:pt x="7417551" y="1117556"/>
                </a:cubicBezTo>
                <a:cubicBezTo>
                  <a:pt x="7417551" y="1117650"/>
                  <a:pt x="7417738" y="1117839"/>
                  <a:pt x="7417925" y="1118026"/>
                </a:cubicBezTo>
                <a:cubicBezTo>
                  <a:pt x="7420643" y="1120557"/>
                  <a:pt x="7424207" y="1122056"/>
                  <a:pt x="7428050" y="1122056"/>
                </a:cubicBezTo>
                <a:cubicBezTo>
                  <a:pt x="7431894" y="1122056"/>
                  <a:pt x="7435456" y="1120650"/>
                  <a:pt x="7438176" y="1118120"/>
                </a:cubicBezTo>
                <a:cubicBezTo>
                  <a:pt x="7438363" y="1117932"/>
                  <a:pt x="7438457" y="1117839"/>
                  <a:pt x="7438457" y="1117745"/>
                </a:cubicBezTo>
                <a:cubicBezTo>
                  <a:pt x="7439675" y="1116525"/>
                  <a:pt x="7440426" y="1115400"/>
                  <a:pt x="7440988" y="1114275"/>
                </a:cubicBezTo>
                <a:cubicBezTo>
                  <a:pt x="7441644" y="1113056"/>
                  <a:pt x="7441832" y="1111744"/>
                  <a:pt x="7442019" y="1110339"/>
                </a:cubicBezTo>
                <a:cubicBezTo>
                  <a:pt x="7442019" y="1110151"/>
                  <a:pt x="7442206" y="1109962"/>
                  <a:pt x="7442206" y="1109494"/>
                </a:cubicBezTo>
                <a:cubicBezTo>
                  <a:pt x="7442206" y="1109401"/>
                  <a:pt x="7442300" y="1109120"/>
                  <a:pt x="7442300" y="1108838"/>
                </a:cubicBezTo>
                <a:cubicBezTo>
                  <a:pt x="7442300" y="1108557"/>
                  <a:pt x="7442300" y="1108369"/>
                  <a:pt x="7442206" y="1108276"/>
                </a:cubicBezTo>
                <a:lnTo>
                  <a:pt x="7442206" y="974775"/>
                </a:lnTo>
                <a:cubicBezTo>
                  <a:pt x="7442300" y="947681"/>
                  <a:pt x="7453925" y="922368"/>
                  <a:pt x="7475114" y="903619"/>
                </a:cubicBezTo>
                <a:cubicBezTo>
                  <a:pt x="7495832" y="885243"/>
                  <a:pt x="7523769" y="875117"/>
                  <a:pt x="7552081" y="875868"/>
                </a:cubicBezTo>
                <a:cubicBezTo>
                  <a:pt x="7618363" y="877461"/>
                  <a:pt x="7646675" y="905586"/>
                  <a:pt x="7646675" y="969805"/>
                </a:cubicBezTo>
                <a:lnTo>
                  <a:pt x="7646675" y="1108931"/>
                </a:lnTo>
                <a:cubicBezTo>
                  <a:pt x="7646675" y="1114275"/>
                  <a:pt x="7650050" y="1118964"/>
                  <a:pt x="7655394" y="1121026"/>
                </a:cubicBezTo>
                <a:cubicBezTo>
                  <a:pt x="7657176" y="1121682"/>
                  <a:pt x="7659051" y="1122056"/>
                  <a:pt x="7660927" y="1122056"/>
                </a:cubicBezTo>
                <a:cubicBezTo>
                  <a:pt x="7668801" y="1122056"/>
                  <a:pt x="7675175" y="1116151"/>
                  <a:pt x="7675175" y="1108838"/>
                </a:cubicBezTo>
                <a:lnTo>
                  <a:pt x="7675175" y="969244"/>
                </a:lnTo>
                <a:cubicBezTo>
                  <a:pt x="7675175" y="890587"/>
                  <a:pt x="7633737" y="850743"/>
                  <a:pt x="7552175" y="850743"/>
                </a:cubicBezTo>
                <a:lnTo>
                  <a:pt x="7551988" y="850556"/>
                </a:lnTo>
                <a:cubicBezTo>
                  <a:pt x="7523488" y="850556"/>
                  <a:pt x="7471831" y="857586"/>
                  <a:pt x="7440519" y="903619"/>
                </a:cubicBezTo>
                <a:lnTo>
                  <a:pt x="7442112" y="858805"/>
                </a:lnTo>
                <a:lnTo>
                  <a:pt x="7442112" y="771711"/>
                </a:lnTo>
                <a:cubicBezTo>
                  <a:pt x="7442112" y="771711"/>
                  <a:pt x="7442112" y="770586"/>
                  <a:pt x="7442112" y="770586"/>
                </a:cubicBezTo>
                <a:cubicBezTo>
                  <a:pt x="7442112" y="770586"/>
                  <a:pt x="7442112" y="769461"/>
                  <a:pt x="7442112" y="769461"/>
                </a:cubicBezTo>
                <a:cubicBezTo>
                  <a:pt x="7442112" y="769273"/>
                  <a:pt x="7442112" y="768993"/>
                  <a:pt x="7442112" y="768805"/>
                </a:cubicBezTo>
                <a:cubicBezTo>
                  <a:pt x="7442112" y="768523"/>
                  <a:pt x="7442112" y="768336"/>
                  <a:pt x="7442019" y="768148"/>
                </a:cubicBezTo>
                <a:lnTo>
                  <a:pt x="7441362" y="765618"/>
                </a:lnTo>
                <a:cubicBezTo>
                  <a:pt x="7439675" y="760180"/>
                  <a:pt x="7434238" y="756242"/>
                  <a:pt x="7427863" y="756242"/>
                </a:cubicBezTo>
                <a:close/>
                <a:moveTo>
                  <a:pt x="4312637" y="749960"/>
                </a:moveTo>
                <a:cubicBezTo>
                  <a:pt x="4304293" y="749960"/>
                  <a:pt x="4297543" y="756148"/>
                  <a:pt x="4297356" y="763836"/>
                </a:cubicBezTo>
                <a:lnTo>
                  <a:pt x="4297356" y="1104057"/>
                </a:lnTo>
                <a:cubicBezTo>
                  <a:pt x="4297356" y="1111931"/>
                  <a:pt x="4304199" y="1118307"/>
                  <a:pt x="4312731" y="1118307"/>
                </a:cubicBezTo>
                <a:cubicBezTo>
                  <a:pt x="4321262" y="1118307"/>
                  <a:pt x="4328105" y="1111931"/>
                  <a:pt x="4328105" y="1104057"/>
                </a:cubicBezTo>
                <a:cubicBezTo>
                  <a:pt x="4328105" y="1104057"/>
                  <a:pt x="4328105" y="1103963"/>
                  <a:pt x="4328105" y="1103870"/>
                </a:cubicBezTo>
                <a:lnTo>
                  <a:pt x="4328105" y="990993"/>
                </a:lnTo>
                <a:lnTo>
                  <a:pt x="4472013" y="990993"/>
                </a:lnTo>
                <a:cubicBezTo>
                  <a:pt x="4644982" y="990993"/>
                  <a:pt x="4644982" y="750054"/>
                  <a:pt x="4472013" y="750054"/>
                </a:cubicBezTo>
                <a:lnTo>
                  <a:pt x="4471920" y="749960"/>
                </a:lnTo>
                <a:close/>
                <a:moveTo>
                  <a:pt x="6161111" y="630054"/>
                </a:moveTo>
                <a:cubicBezTo>
                  <a:pt x="6184641" y="630054"/>
                  <a:pt x="6203767" y="647772"/>
                  <a:pt x="6203767" y="669522"/>
                </a:cubicBezTo>
                <a:cubicBezTo>
                  <a:pt x="6203767" y="689960"/>
                  <a:pt x="6164953" y="707211"/>
                  <a:pt x="6161111" y="708897"/>
                </a:cubicBezTo>
                <a:cubicBezTo>
                  <a:pt x="6157172" y="707211"/>
                  <a:pt x="6118453" y="689960"/>
                  <a:pt x="6118453" y="669522"/>
                </a:cubicBezTo>
                <a:cubicBezTo>
                  <a:pt x="6118453" y="647772"/>
                  <a:pt x="6137579" y="630054"/>
                  <a:pt x="6161111" y="630054"/>
                </a:cubicBezTo>
                <a:close/>
                <a:moveTo>
                  <a:pt x="6161111" y="609522"/>
                </a:moveTo>
                <a:cubicBezTo>
                  <a:pt x="6125298" y="609522"/>
                  <a:pt x="6096235" y="636429"/>
                  <a:pt x="6096235" y="669522"/>
                </a:cubicBezTo>
                <a:cubicBezTo>
                  <a:pt x="6096235" y="702617"/>
                  <a:pt x="6158204" y="728398"/>
                  <a:pt x="6160830" y="729429"/>
                </a:cubicBezTo>
                <a:lnTo>
                  <a:pt x="6161111" y="729429"/>
                </a:lnTo>
                <a:cubicBezTo>
                  <a:pt x="6161111" y="729429"/>
                  <a:pt x="6161391" y="729429"/>
                  <a:pt x="6161391" y="729429"/>
                </a:cubicBezTo>
                <a:cubicBezTo>
                  <a:pt x="6164016" y="728304"/>
                  <a:pt x="6225985" y="702241"/>
                  <a:pt x="6225985" y="669522"/>
                </a:cubicBezTo>
                <a:cubicBezTo>
                  <a:pt x="6225985" y="636803"/>
                  <a:pt x="6196923" y="609522"/>
                  <a:pt x="6161111" y="609522"/>
                </a:cubicBezTo>
                <a:close/>
                <a:moveTo>
                  <a:pt x="0" y="0"/>
                </a:moveTo>
                <a:lnTo>
                  <a:pt x="12192000" y="0"/>
                </a:lnTo>
                <a:lnTo>
                  <a:pt x="12192000" y="6858000"/>
                </a:lnTo>
                <a:lnTo>
                  <a:pt x="0" y="6858000"/>
                </a:lnTo>
                <a:close/>
              </a:path>
            </a:pathLst>
          </a:custGeom>
          <a:gradFill>
            <a:gsLst>
              <a:gs pos="24000">
                <a:srgbClr val="00ABC7">
                  <a:alpha val="30000"/>
                </a:srgbClr>
              </a:gs>
              <a:gs pos="0">
                <a:srgbClr val="00A5C1">
                  <a:alpha val="0"/>
                </a:srgbClr>
              </a:gs>
              <a:gs pos="100000">
                <a:srgbClr val="EE6C25">
                  <a:alpha val="50000"/>
                </a:srgbClr>
              </a:gs>
            </a:gsLst>
            <a:lin ang="10200000" scaled="0"/>
          </a:gradFill>
        </p:spPr>
        <p:txBody>
          <a:bodyPr wrap="square">
            <a:noAutofit/>
          </a:bodyPr>
          <a:lstStyle>
            <a:lvl1pPr marL="0" indent="0">
              <a:buNone/>
              <a:defRPr sz="1600"/>
            </a:lvl1pPr>
          </a:lstStyle>
          <a:p>
            <a:pPr lvl="0"/>
            <a:r>
              <a:rPr lang="en-US"/>
              <a:t> </a:t>
            </a:r>
          </a:p>
        </p:txBody>
      </p:sp>
      <p:sp>
        <p:nvSpPr>
          <p:cNvPr id="6" name="Title 5">
            <a:extLst>
              <a:ext uri="{FF2B5EF4-FFF2-40B4-BE49-F238E27FC236}">
                <a16:creationId xmlns:a16="http://schemas.microsoft.com/office/drawing/2014/main" id="{69B2D6CF-0529-7E60-23A2-EF48DF32AB1F}"/>
              </a:ext>
            </a:extLst>
          </p:cNvPr>
          <p:cNvSpPr>
            <a:spLocks noGrp="1"/>
          </p:cNvSpPr>
          <p:nvPr userDrawn="1">
            <p:ph type="title" hasCustomPrompt="1"/>
          </p:nvPr>
        </p:nvSpPr>
        <p:spPr>
          <a:xfrm>
            <a:off x="705518" y="2108692"/>
            <a:ext cx="7881599" cy="1661993"/>
          </a:xfrm>
        </p:spPr>
        <p:txBody>
          <a:bodyPr wrap="square" anchor="ctr" anchorCtr="0">
            <a:spAutoFit/>
          </a:bodyPr>
          <a:lstStyle>
            <a:lvl1pPr>
              <a:defRPr sz="6000"/>
            </a:lvl1pPr>
          </a:lstStyle>
          <a:p>
            <a:r>
              <a:rPr lang="en-US"/>
              <a:t>Click to edit </a:t>
            </a:r>
            <a:br>
              <a:rPr lang="en-US"/>
            </a:br>
            <a:r>
              <a:rPr lang="en-US"/>
              <a:t>master title style</a:t>
            </a:r>
            <a:endParaRPr lang="en-GB"/>
          </a:p>
        </p:txBody>
      </p:sp>
      <p:sp>
        <p:nvSpPr>
          <p:cNvPr id="34" name="Text Placeholder 33">
            <a:extLst>
              <a:ext uri="{FF2B5EF4-FFF2-40B4-BE49-F238E27FC236}">
                <a16:creationId xmlns:a16="http://schemas.microsoft.com/office/drawing/2014/main" id="{02CA3356-021D-CB8E-67AC-44D913327A09}"/>
              </a:ext>
            </a:extLst>
          </p:cNvPr>
          <p:cNvSpPr>
            <a:spLocks noGrp="1"/>
          </p:cNvSpPr>
          <p:nvPr userDrawn="1">
            <p:ph type="body" sz="quarter" idx="10"/>
          </p:nvPr>
        </p:nvSpPr>
        <p:spPr>
          <a:xfrm>
            <a:off x="705518" y="4446657"/>
            <a:ext cx="5440639" cy="274637"/>
          </a:xfrm>
        </p:spPr>
        <p:txBody>
          <a:bodyPr/>
          <a:lstStyle>
            <a:lvl1pPr marL="0" indent="0">
              <a:buNone/>
              <a:defRPr sz="1600"/>
            </a:lvl1pPr>
          </a:lstStyle>
          <a:p>
            <a:pPr lvl="0"/>
            <a:r>
              <a:rPr lang="en-US"/>
              <a:t>Click to edit Master text styles</a:t>
            </a:r>
          </a:p>
        </p:txBody>
      </p:sp>
      <p:sp>
        <p:nvSpPr>
          <p:cNvPr id="36" name="Text Placeholder 33">
            <a:extLst>
              <a:ext uri="{FF2B5EF4-FFF2-40B4-BE49-F238E27FC236}">
                <a16:creationId xmlns:a16="http://schemas.microsoft.com/office/drawing/2014/main" id="{98D94D94-1F66-38C0-000A-3C72E12444AF}"/>
              </a:ext>
            </a:extLst>
          </p:cNvPr>
          <p:cNvSpPr>
            <a:spLocks noGrp="1"/>
          </p:cNvSpPr>
          <p:nvPr userDrawn="1">
            <p:ph type="body" sz="quarter" idx="11" hasCustomPrompt="1"/>
          </p:nvPr>
        </p:nvSpPr>
        <p:spPr>
          <a:xfrm>
            <a:off x="705518" y="5243501"/>
            <a:ext cx="4582800" cy="332399"/>
          </a:xfrm>
        </p:spPr>
        <p:txBody>
          <a:bodyPr wrap="square">
            <a:spAutoFit/>
          </a:bodyPr>
          <a:lstStyle>
            <a:lvl1pPr marL="0" indent="0">
              <a:buNone/>
              <a:defRPr sz="2400" b="1"/>
            </a:lvl1pPr>
          </a:lstStyle>
          <a:p>
            <a:pPr lvl="0"/>
            <a:r>
              <a:rPr lang="en-GB"/>
              <a:t>[Insert slogan]</a:t>
            </a:r>
          </a:p>
        </p:txBody>
      </p:sp>
      <p:grpSp>
        <p:nvGrpSpPr>
          <p:cNvPr id="107" name="Group 106">
            <a:extLst>
              <a:ext uri="{FF2B5EF4-FFF2-40B4-BE49-F238E27FC236}">
                <a16:creationId xmlns:a16="http://schemas.microsoft.com/office/drawing/2014/main" id="{85956674-EA1F-97F5-26FA-9F4DC073A9CA}"/>
              </a:ext>
            </a:extLst>
          </p:cNvPr>
          <p:cNvGrpSpPr/>
          <p:nvPr userDrawn="1"/>
        </p:nvGrpSpPr>
        <p:grpSpPr>
          <a:xfrm>
            <a:off x="4297356" y="609523"/>
            <a:ext cx="3597288" cy="685878"/>
            <a:chOff x="4297356" y="40973"/>
            <a:chExt cx="3597288" cy="685878"/>
          </a:xfrm>
        </p:grpSpPr>
        <p:sp>
          <p:nvSpPr>
            <p:cNvPr id="91" name="Freeform: Shape 90">
              <a:extLst>
                <a:ext uri="{FF2B5EF4-FFF2-40B4-BE49-F238E27FC236}">
                  <a16:creationId xmlns:a16="http://schemas.microsoft.com/office/drawing/2014/main" id="{D9D0BC1C-53EB-BBC4-8248-3B9F3D87C7AB}"/>
                </a:ext>
              </a:extLst>
            </p:cNvPr>
            <p:cNvSpPr/>
            <p:nvPr userDrawn="1"/>
          </p:nvSpPr>
          <p:spPr>
            <a:xfrm>
              <a:off x="5303201" y="275725"/>
              <a:ext cx="285656" cy="410720"/>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2" name="Freeform: Shape 91">
              <a:extLst>
                <a:ext uri="{FF2B5EF4-FFF2-40B4-BE49-F238E27FC236}">
                  <a16:creationId xmlns:a16="http://schemas.microsoft.com/office/drawing/2014/main" id="{C8AE11A8-436F-6241-2757-A7E2D6652190}"/>
                </a:ext>
              </a:extLst>
            </p:cNvPr>
            <p:cNvSpPr/>
            <p:nvPr userDrawn="1"/>
          </p:nvSpPr>
          <p:spPr>
            <a:xfrm>
              <a:off x="5303201" y="275725"/>
              <a:ext cx="285656" cy="410720"/>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3" name="Freeform: Shape 92">
              <a:extLst>
                <a:ext uri="{FF2B5EF4-FFF2-40B4-BE49-F238E27FC236}">
                  <a16:creationId xmlns:a16="http://schemas.microsoft.com/office/drawing/2014/main" id="{FCD1465C-679D-E897-3735-3049EFB6888C}"/>
                </a:ext>
              </a:extLst>
            </p:cNvPr>
            <p:cNvSpPr/>
            <p:nvPr userDrawn="1"/>
          </p:nvSpPr>
          <p:spPr>
            <a:xfrm>
              <a:off x="7039174" y="270662"/>
              <a:ext cx="308907" cy="456189"/>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4" name="Freeform: Shape 93">
              <a:extLst>
                <a:ext uri="{FF2B5EF4-FFF2-40B4-BE49-F238E27FC236}">
                  <a16:creationId xmlns:a16="http://schemas.microsoft.com/office/drawing/2014/main" id="{B6D4F896-F4FF-EBD8-3067-7DA252FB2445}"/>
                </a:ext>
              </a:extLst>
            </p:cNvPr>
            <p:cNvSpPr/>
            <p:nvPr userDrawn="1"/>
          </p:nvSpPr>
          <p:spPr>
            <a:xfrm>
              <a:off x="6952549" y="284631"/>
              <a:ext cx="27749" cy="267375"/>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5" name="Freeform: Shape 94">
              <a:extLst>
                <a:ext uri="{FF2B5EF4-FFF2-40B4-BE49-F238E27FC236}">
                  <a16:creationId xmlns:a16="http://schemas.microsoft.com/office/drawing/2014/main" id="{21A74333-E7D7-81DC-EEF4-EC285D0C04D0}"/>
                </a:ext>
              </a:extLst>
            </p:cNvPr>
            <p:cNvSpPr/>
            <p:nvPr userDrawn="1"/>
          </p:nvSpPr>
          <p:spPr>
            <a:xfrm>
              <a:off x="4960827" y="283880"/>
              <a:ext cx="285562" cy="268313"/>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6" name="Freeform: Shape 95">
              <a:extLst>
                <a:ext uri="{FF2B5EF4-FFF2-40B4-BE49-F238E27FC236}">
                  <a16:creationId xmlns:a16="http://schemas.microsoft.com/office/drawing/2014/main" id="{55B594BB-A403-E460-9861-C325F6590558}"/>
                </a:ext>
              </a:extLst>
            </p:cNvPr>
            <p:cNvSpPr/>
            <p:nvPr userDrawn="1"/>
          </p:nvSpPr>
          <p:spPr>
            <a:xfrm>
              <a:off x="4625576" y="283880"/>
              <a:ext cx="282727" cy="268313"/>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7" name="Freeform: Shape 96">
              <a:extLst>
                <a:ext uri="{FF2B5EF4-FFF2-40B4-BE49-F238E27FC236}">
                  <a16:creationId xmlns:a16="http://schemas.microsoft.com/office/drawing/2014/main" id="{37933215-2B2C-9BB0-39F4-BF6D98F1BC84}"/>
                </a:ext>
              </a:extLst>
            </p:cNvPr>
            <p:cNvSpPr/>
            <p:nvPr userDrawn="1"/>
          </p:nvSpPr>
          <p:spPr>
            <a:xfrm>
              <a:off x="5643984" y="188348"/>
              <a:ext cx="27749" cy="366752"/>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8" name="Freeform: Shape 97">
              <a:extLst>
                <a:ext uri="{FF2B5EF4-FFF2-40B4-BE49-F238E27FC236}">
                  <a16:creationId xmlns:a16="http://schemas.microsoft.com/office/drawing/2014/main" id="{5255C252-8B7E-6AB4-1287-87AF79F7A5EF}"/>
                </a:ext>
              </a:extLst>
            </p:cNvPr>
            <p:cNvSpPr/>
            <p:nvPr userDrawn="1"/>
          </p:nvSpPr>
          <p:spPr>
            <a:xfrm>
              <a:off x="5737827" y="283880"/>
              <a:ext cx="282915" cy="268313"/>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9" name="Freeform: Shape 98">
              <a:extLst>
                <a:ext uri="{FF2B5EF4-FFF2-40B4-BE49-F238E27FC236}">
                  <a16:creationId xmlns:a16="http://schemas.microsoft.com/office/drawing/2014/main" id="{CCBD9223-7B5C-D7E5-0718-9467475CB29E}"/>
                </a:ext>
              </a:extLst>
            </p:cNvPr>
            <p:cNvSpPr/>
            <p:nvPr userDrawn="1"/>
          </p:nvSpPr>
          <p:spPr>
            <a:xfrm>
              <a:off x="4297356" y="181411"/>
              <a:ext cx="304382" cy="368345"/>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0" name="Freeform: Shape 99">
              <a:extLst>
                <a:ext uri="{FF2B5EF4-FFF2-40B4-BE49-F238E27FC236}">
                  <a16:creationId xmlns:a16="http://schemas.microsoft.com/office/drawing/2014/main" id="{206F42E8-6F81-113A-360C-E41DF51FC2D6}"/>
                </a:ext>
              </a:extLst>
            </p:cNvPr>
            <p:cNvSpPr/>
            <p:nvPr userDrawn="1"/>
          </p:nvSpPr>
          <p:spPr>
            <a:xfrm>
              <a:off x="6096235" y="40973"/>
              <a:ext cx="129750" cy="119907"/>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1" name="Freeform: Shape 100">
              <a:extLst>
                <a:ext uri="{FF2B5EF4-FFF2-40B4-BE49-F238E27FC236}">
                  <a16:creationId xmlns:a16="http://schemas.microsoft.com/office/drawing/2014/main" id="{6277301F-F879-4A5D-B00D-553EBC9761F2}"/>
                </a:ext>
              </a:extLst>
            </p:cNvPr>
            <p:cNvSpPr/>
            <p:nvPr userDrawn="1"/>
          </p:nvSpPr>
          <p:spPr>
            <a:xfrm>
              <a:off x="6102329" y="188724"/>
              <a:ext cx="117562" cy="38447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2" name="Freeform: Shape 101">
              <a:extLst>
                <a:ext uri="{FF2B5EF4-FFF2-40B4-BE49-F238E27FC236}">
                  <a16:creationId xmlns:a16="http://schemas.microsoft.com/office/drawing/2014/main" id="{691169BF-A847-8860-4B6C-ABE9CBAB01DF}"/>
                </a:ext>
              </a:extLst>
            </p:cNvPr>
            <p:cNvSpPr/>
            <p:nvPr userDrawn="1"/>
          </p:nvSpPr>
          <p:spPr>
            <a:xfrm>
              <a:off x="6950111" y="213286"/>
              <a:ext cx="32719" cy="29625"/>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3" name="Freeform: Shape 102">
              <a:extLst>
                <a:ext uri="{FF2B5EF4-FFF2-40B4-BE49-F238E27FC236}">
                  <a16:creationId xmlns:a16="http://schemas.microsoft.com/office/drawing/2014/main" id="{D031A0C3-972F-F6AF-C159-120E2A724A82}"/>
                </a:ext>
              </a:extLst>
            </p:cNvPr>
            <p:cNvSpPr/>
            <p:nvPr userDrawn="1"/>
          </p:nvSpPr>
          <p:spPr>
            <a:xfrm>
              <a:off x="6635392" y="281817"/>
              <a:ext cx="246187" cy="272157"/>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4" name="Freeform: Shape 103">
              <a:extLst>
                <a:ext uri="{FF2B5EF4-FFF2-40B4-BE49-F238E27FC236}">
                  <a16:creationId xmlns:a16="http://schemas.microsoft.com/office/drawing/2014/main" id="{25390884-E638-913D-5A19-42181A5DF575}"/>
                </a:ext>
              </a:extLst>
            </p:cNvPr>
            <p:cNvSpPr/>
            <p:nvPr userDrawn="1"/>
          </p:nvSpPr>
          <p:spPr>
            <a:xfrm>
              <a:off x="6308578" y="280505"/>
              <a:ext cx="270281" cy="272813"/>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5" name="Freeform: Shape 104">
              <a:extLst>
                <a:ext uri="{FF2B5EF4-FFF2-40B4-BE49-F238E27FC236}">
                  <a16:creationId xmlns:a16="http://schemas.microsoft.com/office/drawing/2014/main" id="{57251401-CCBF-9390-9882-C978BC2E1DAF}"/>
                </a:ext>
              </a:extLst>
            </p:cNvPr>
            <p:cNvSpPr/>
            <p:nvPr userDrawn="1"/>
          </p:nvSpPr>
          <p:spPr>
            <a:xfrm>
              <a:off x="7413613" y="187693"/>
              <a:ext cx="261562" cy="365814"/>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6" name="Freeform: Shape 105">
              <a:extLst>
                <a:ext uri="{FF2B5EF4-FFF2-40B4-BE49-F238E27FC236}">
                  <a16:creationId xmlns:a16="http://schemas.microsoft.com/office/drawing/2014/main" id="{96EE4F3C-98D4-30B3-B8B8-CEAE744C082A}"/>
                </a:ext>
              </a:extLst>
            </p:cNvPr>
            <p:cNvSpPr/>
            <p:nvPr userDrawn="1"/>
          </p:nvSpPr>
          <p:spPr>
            <a:xfrm>
              <a:off x="7737800" y="188254"/>
              <a:ext cx="156844" cy="365533"/>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122" name="Text Placeholder 33">
            <a:extLst>
              <a:ext uri="{FF2B5EF4-FFF2-40B4-BE49-F238E27FC236}">
                <a16:creationId xmlns:a16="http://schemas.microsoft.com/office/drawing/2014/main" id="{52C7B045-48FC-C569-654A-E30AFC54FDA3}"/>
              </a:ext>
            </a:extLst>
          </p:cNvPr>
          <p:cNvSpPr>
            <a:spLocks noGrp="1"/>
          </p:cNvSpPr>
          <p:nvPr>
            <p:ph type="body" sz="quarter" idx="15" hasCustomPrompt="1"/>
          </p:nvPr>
        </p:nvSpPr>
        <p:spPr>
          <a:xfrm>
            <a:off x="7133341" y="5429706"/>
            <a:ext cx="1458734" cy="249299"/>
          </a:xfrm>
        </p:spPr>
        <p:txBody>
          <a:bodyPr wrap="none">
            <a:spAutoFit/>
          </a:bodyPr>
          <a:lstStyle>
            <a:lvl1pPr marL="0" indent="0" algn="r">
              <a:buNone/>
              <a:defRPr sz="1800" b="1"/>
            </a:lvl1pPr>
          </a:lstStyle>
          <a:p>
            <a:pPr lvl="0"/>
            <a:r>
              <a:rPr lang="en-GB"/>
              <a:t>[Insert name]</a:t>
            </a:r>
          </a:p>
        </p:txBody>
      </p:sp>
      <p:sp>
        <p:nvSpPr>
          <p:cNvPr id="123" name="Text Placeholder 33">
            <a:extLst>
              <a:ext uri="{FF2B5EF4-FFF2-40B4-BE49-F238E27FC236}">
                <a16:creationId xmlns:a16="http://schemas.microsoft.com/office/drawing/2014/main" id="{5B8A7A3F-C108-CD7F-5948-39AC9FC7D659}"/>
              </a:ext>
            </a:extLst>
          </p:cNvPr>
          <p:cNvSpPr>
            <a:spLocks noGrp="1"/>
          </p:cNvSpPr>
          <p:nvPr>
            <p:ph type="body" sz="quarter" idx="16" hasCustomPrompt="1"/>
          </p:nvPr>
        </p:nvSpPr>
        <p:spPr>
          <a:xfrm>
            <a:off x="7390549" y="5828251"/>
            <a:ext cx="1199047" cy="221599"/>
          </a:xfrm>
        </p:spPr>
        <p:txBody>
          <a:bodyPr wrap="none">
            <a:spAutoFit/>
          </a:bodyPr>
          <a:lstStyle>
            <a:lvl1pPr marL="0" indent="0" algn="r">
              <a:buNone/>
              <a:defRPr sz="1600" b="0"/>
            </a:lvl1pPr>
          </a:lstStyle>
          <a:p>
            <a:pPr lvl="0"/>
            <a:r>
              <a:rPr lang="en-GB"/>
              <a:t>[Insert date]</a:t>
            </a:r>
          </a:p>
        </p:txBody>
      </p:sp>
      <p:sp>
        <p:nvSpPr>
          <p:cNvPr id="124" name="Picture Placeholder 12">
            <a:extLst>
              <a:ext uri="{FF2B5EF4-FFF2-40B4-BE49-F238E27FC236}">
                <a16:creationId xmlns:a16="http://schemas.microsoft.com/office/drawing/2014/main" id="{533DB097-ED60-3F16-36E5-576BE9404EA1}"/>
              </a:ext>
            </a:extLst>
          </p:cNvPr>
          <p:cNvSpPr>
            <a:spLocks noGrp="1"/>
          </p:cNvSpPr>
          <p:nvPr>
            <p:ph type="pic" sz="quarter" idx="17" hasCustomPrompt="1"/>
          </p:nvPr>
        </p:nvSpPr>
        <p:spPr>
          <a:xfrm>
            <a:off x="8889052" y="5332550"/>
            <a:ext cx="2597430" cy="823425"/>
          </a:xfrm>
          <a:prstGeom prst="roundRect">
            <a:avLst>
              <a:gd name="adj" fmla="val 50000"/>
            </a:avLst>
          </a:prstGeom>
          <a:solidFill>
            <a:schemeClr val="bg1"/>
          </a:solidFill>
          <a:ln>
            <a:noFill/>
          </a:ln>
        </p:spPr>
        <p:txBody>
          <a:bodyPr lIns="0" tIns="432000" rIns="0" anchor="ctr" anchorCtr="0"/>
          <a:lstStyle>
            <a:lvl1pPr marL="0" indent="0" algn="ctr">
              <a:lnSpc>
                <a:spcPct val="100000"/>
              </a:lnSpc>
              <a:buNone/>
              <a:defRPr sz="1050">
                <a:solidFill>
                  <a:schemeClr val="tx1"/>
                </a:solidFill>
              </a:defRPr>
            </a:lvl1pPr>
          </a:lstStyle>
          <a:p>
            <a:r>
              <a:rPr lang="en-GB"/>
              <a:t>Insert client logo</a:t>
            </a:r>
          </a:p>
        </p:txBody>
      </p:sp>
      <p:sp>
        <p:nvSpPr>
          <p:cNvPr id="117" name="Picture Placeholder 116">
            <a:extLst>
              <a:ext uri="{FF2B5EF4-FFF2-40B4-BE49-F238E27FC236}">
                <a16:creationId xmlns:a16="http://schemas.microsoft.com/office/drawing/2014/main" id="{A3D15F42-1229-B62A-AACD-A7C18C5034C0}"/>
              </a:ext>
            </a:extLst>
          </p:cNvPr>
          <p:cNvSpPr>
            <a:spLocks noGrp="1"/>
          </p:cNvSpPr>
          <p:nvPr>
            <p:ph type="pic" sz="quarter" idx="14" hasCustomPrompt="1"/>
          </p:nvPr>
        </p:nvSpPr>
        <p:spPr>
          <a:xfrm>
            <a:off x="0" y="0"/>
            <a:ext cx="12192000" cy="6858000"/>
          </a:xfrm>
          <a:custGeom>
            <a:avLst/>
            <a:gdLst>
              <a:gd name="connsiteX0" fmla="*/ 5445983 w 12192000"/>
              <a:gd name="connsiteY0" fmla="*/ 877650 h 6858000"/>
              <a:gd name="connsiteX1" fmla="*/ 5560920 w 12192000"/>
              <a:gd name="connsiteY1" fmla="*/ 986588 h 6858000"/>
              <a:gd name="connsiteX2" fmla="*/ 5445983 w 12192000"/>
              <a:gd name="connsiteY2" fmla="*/ 1096557 h 6858000"/>
              <a:gd name="connsiteX3" fmla="*/ 5445983 w 12192000"/>
              <a:gd name="connsiteY3" fmla="*/ 1096463 h 6858000"/>
              <a:gd name="connsiteX4" fmla="*/ 5332170 w 12192000"/>
              <a:gd name="connsiteY4" fmla="*/ 987056 h 6858000"/>
              <a:gd name="connsiteX5" fmla="*/ 5445983 w 12192000"/>
              <a:gd name="connsiteY5" fmla="*/ 877650 h 6858000"/>
              <a:gd name="connsiteX6" fmla="*/ 7194142 w 12192000"/>
              <a:gd name="connsiteY6" fmla="*/ 877274 h 6858000"/>
              <a:gd name="connsiteX7" fmla="*/ 7319487 w 12192000"/>
              <a:gd name="connsiteY7" fmla="*/ 986492 h 6858000"/>
              <a:gd name="connsiteX8" fmla="*/ 7194142 w 12192000"/>
              <a:gd name="connsiteY8" fmla="*/ 1095713 h 6858000"/>
              <a:gd name="connsiteX9" fmla="*/ 7067673 w 12192000"/>
              <a:gd name="connsiteY9" fmla="*/ 986492 h 6858000"/>
              <a:gd name="connsiteX10" fmla="*/ 7194142 w 12192000"/>
              <a:gd name="connsiteY10" fmla="*/ 877274 h 6858000"/>
              <a:gd name="connsiteX11" fmla="*/ 5103608 w 12192000"/>
              <a:gd name="connsiteY11" fmla="*/ 876616 h 6858000"/>
              <a:gd name="connsiteX12" fmla="*/ 5219109 w 12192000"/>
              <a:gd name="connsiteY12" fmla="*/ 987617 h 6858000"/>
              <a:gd name="connsiteX13" fmla="*/ 5103608 w 12192000"/>
              <a:gd name="connsiteY13" fmla="*/ 1095430 h 6858000"/>
              <a:gd name="connsiteX14" fmla="*/ 4988108 w 12192000"/>
              <a:gd name="connsiteY14" fmla="*/ 987617 h 6858000"/>
              <a:gd name="connsiteX15" fmla="*/ 5103608 w 12192000"/>
              <a:gd name="connsiteY15" fmla="*/ 876616 h 6858000"/>
              <a:gd name="connsiteX16" fmla="*/ 5880608 w 12192000"/>
              <a:gd name="connsiteY16" fmla="*/ 876055 h 6858000"/>
              <a:gd name="connsiteX17" fmla="*/ 5994421 w 12192000"/>
              <a:gd name="connsiteY17" fmla="*/ 975993 h 6858000"/>
              <a:gd name="connsiteX18" fmla="*/ 5766327 w 12192000"/>
              <a:gd name="connsiteY18" fmla="*/ 975993 h 6858000"/>
              <a:gd name="connsiteX19" fmla="*/ 5766233 w 12192000"/>
              <a:gd name="connsiteY19" fmla="*/ 975993 h 6858000"/>
              <a:gd name="connsiteX20" fmla="*/ 5880608 w 12192000"/>
              <a:gd name="connsiteY20" fmla="*/ 876055 h 6858000"/>
              <a:gd name="connsiteX21" fmla="*/ 4768450 w 12192000"/>
              <a:gd name="connsiteY21" fmla="*/ 876055 h 6858000"/>
              <a:gd name="connsiteX22" fmla="*/ 4882263 w 12192000"/>
              <a:gd name="connsiteY22" fmla="*/ 975993 h 6858000"/>
              <a:gd name="connsiteX23" fmla="*/ 4654169 w 12192000"/>
              <a:gd name="connsiteY23" fmla="*/ 975993 h 6858000"/>
              <a:gd name="connsiteX24" fmla="*/ 4654075 w 12192000"/>
              <a:gd name="connsiteY24" fmla="*/ 975993 h 6858000"/>
              <a:gd name="connsiteX25" fmla="*/ 4768450 w 12192000"/>
              <a:gd name="connsiteY25" fmla="*/ 876055 h 6858000"/>
              <a:gd name="connsiteX26" fmla="*/ 6966424 w 12192000"/>
              <a:gd name="connsiteY26" fmla="*/ 853180 h 6858000"/>
              <a:gd name="connsiteX27" fmla="*/ 6952549 w 12192000"/>
              <a:gd name="connsiteY27" fmla="*/ 865931 h 6858000"/>
              <a:gd name="connsiteX28" fmla="*/ 6952549 w 12192000"/>
              <a:gd name="connsiteY28" fmla="*/ 1107806 h 6858000"/>
              <a:gd name="connsiteX29" fmla="*/ 6966424 w 12192000"/>
              <a:gd name="connsiteY29" fmla="*/ 1120557 h 6858000"/>
              <a:gd name="connsiteX30" fmla="*/ 6980298 w 12192000"/>
              <a:gd name="connsiteY30" fmla="*/ 1107806 h 6858000"/>
              <a:gd name="connsiteX31" fmla="*/ 6980298 w 12192000"/>
              <a:gd name="connsiteY31" fmla="*/ 865931 h 6858000"/>
              <a:gd name="connsiteX32" fmla="*/ 6966424 w 12192000"/>
              <a:gd name="connsiteY32" fmla="*/ 853180 h 6858000"/>
              <a:gd name="connsiteX33" fmla="*/ 5880608 w 12192000"/>
              <a:gd name="connsiteY33" fmla="*/ 852429 h 6858000"/>
              <a:gd name="connsiteX34" fmla="*/ 5737827 w 12192000"/>
              <a:gd name="connsiteY34" fmla="*/ 986586 h 6858000"/>
              <a:gd name="connsiteX35" fmla="*/ 5880608 w 12192000"/>
              <a:gd name="connsiteY35" fmla="*/ 1120744 h 6858000"/>
              <a:gd name="connsiteX36" fmla="*/ 6001828 w 12192000"/>
              <a:gd name="connsiteY36" fmla="*/ 1070775 h 6858000"/>
              <a:gd name="connsiteX37" fmla="*/ 6001641 w 12192000"/>
              <a:gd name="connsiteY37" fmla="*/ 1070587 h 6858000"/>
              <a:gd name="connsiteX38" fmla="*/ 6004639 w 12192000"/>
              <a:gd name="connsiteY38" fmla="*/ 1063274 h 6858000"/>
              <a:gd name="connsiteX39" fmla="*/ 5991984 w 12192000"/>
              <a:gd name="connsiteY39" fmla="*/ 1051368 h 6858000"/>
              <a:gd name="connsiteX40" fmla="*/ 5982140 w 12192000"/>
              <a:gd name="connsiteY40" fmla="*/ 1056149 h 6858000"/>
              <a:gd name="connsiteX41" fmla="*/ 5982047 w 12192000"/>
              <a:gd name="connsiteY41" fmla="*/ 1056149 h 6858000"/>
              <a:gd name="connsiteX42" fmla="*/ 5880797 w 12192000"/>
              <a:gd name="connsiteY42" fmla="*/ 1095525 h 6858000"/>
              <a:gd name="connsiteX43" fmla="*/ 5766420 w 12192000"/>
              <a:gd name="connsiteY43" fmla="*/ 998774 h 6858000"/>
              <a:gd name="connsiteX44" fmla="*/ 6019640 w 12192000"/>
              <a:gd name="connsiteY44" fmla="*/ 998774 h 6858000"/>
              <a:gd name="connsiteX45" fmla="*/ 5880797 w 12192000"/>
              <a:gd name="connsiteY45" fmla="*/ 852523 h 6858000"/>
              <a:gd name="connsiteX46" fmla="*/ 5103608 w 12192000"/>
              <a:gd name="connsiteY46" fmla="*/ 852429 h 6858000"/>
              <a:gd name="connsiteX47" fmla="*/ 4960827 w 12192000"/>
              <a:gd name="connsiteY47" fmla="*/ 987617 h 6858000"/>
              <a:gd name="connsiteX48" fmla="*/ 5103608 w 12192000"/>
              <a:gd name="connsiteY48" fmla="*/ 1120744 h 6858000"/>
              <a:gd name="connsiteX49" fmla="*/ 5246390 w 12192000"/>
              <a:gd name="connsiteY49" fmla="*/ 987617 h 6858000"/>
              <a:gd name="connsiteX50" fmla="*/ 5103608 w 12192000"/>
              <a:gd name="connsiteY50" fmla="*/ 852429 h 6858000"/>
              <a:gd name="connsiteX51" fmla="*/ 4768357 w 12192000"/>
              <a:gd name="connsiteY51" fmla="*/ 852429 h 6858000"/>
              <a:gd name="connsiteX52" fmla="*/ 4625576 w 12192000"/>
              <a:gd name="connsiteY52" fmla="*/ 986586 h 6858000"/>
              <a:gd name="connsiteX53" fmla="*/ 4768357 w 12192000"/>
              <a:gd name="connsiteY53" fmla="*/ 1120744 h 6858000"/>
              <a:gd name="connsiteX54" fmla="*/ 4889576 w 12192000"/>
              <a:gd name="connsiteY54" fmla="*/ 1070775 h 6858000"/>
              <a:gd name="connsiteX55" fmla="*/ 4889483 w 12192000"/>
              <a:gd name="connsiteY55" fmla="*/ 1070775 h 6858000"/>
              <a:gd name="connsiteX56" fmla="*/ 4892483 w 12192000"/>
              <a:gd name="connsiteY56" fmla="*/ 1063274 h 6858000"/>
              <a:gd name="connsiteX57" fmla="*/ 4879732 w 12192000"/>
              <a:gd name="connsiteY57" fmla="*/ 1051462 h 6858000"/>
              <a:gd name="connsiteX58" fmla="*/ 4869795 w 12192000"/>
              <a:gd name="connsiteY58" fmla="*/ 1056149 h 6858000"/>
              <a:gd name="connsiteX59" fmla="*/ 4869702 w 12192000"/>
              <a:gd name="connsiteY59" fmla="*/ 1056149 h 6858000"/>
              <a:gd name="connsiteX60" fmla="*/ 4768450 w 12192000"/>
              <a:gd name="connsiteY60" fmla="*/ 1095525 h 6858000"/>
              <a:gd name="connsiteX61" fmla="*/ 4654075 w 12192000"/>
              <a:gd name="connsiteY61" fmla="*/ 998774 h 6858000"/>
              <a:gd name="connsiteX62" fmla="*/ 4907201 w 12192000"/>
              <a:gd name="connsiteY62" fmla="*/ 998774 h 6858000"/>
              <a:gd name="connsiteX63" fmla="*/ 4768357 w 12192000"/>
              <a:gd name="connsiteY63" fmla="*/ 852523 h 6858000"/>
              <a:gd name="connsiteX64" fmla="*/ 6761954 w 12192000"/>
              <a:gd name="connsiteY64" fmla="*/ 850366 h 6858000"/>
              <a:gd name="connsiteX65" fmla="*/ 6647579 w 12192000"/>
              <a:gd name="connsiteY65" fmla="*/ 922553 h 6858000"/>
              <a:gd name="connsiteX66" fmla="*/ 6751455 w 12192000"/>
              <a:gd name="connsiteY66" fmla="*/ 992960 h 6858000"/>
              <a:gd name="connsiteX67" fmla="*/ 6767110 w 12192000"/>
              <a:gd name="connsiteY67" fmla="*/ 995680 h 6858000"/>
              <a:gd name="connsiteX68" fmla="*/ 6854204 w 12192000"/>
              <a:gd name="connsiteY68" fmla="*/ 1046680 h 6858000"/>
              <a:gd name="connsiteX69" fmla="*/ 6763642 w 12192000"/>
              <a:gd name="connsiteY69" fmla="*/ 1098617 h 6858000"/>
              <a:gd name="connsiteX70" fmla="*/ 6660891 w 12192000"/>
              <a:gd name="connsiteY70" fmla="*/ 1054274 h 6858000"/>
              <a:gd name="connsiteX71" fmla="*/ 6657986 w 12192000"/>
              <a:gd name="connsiteY71" fmla="*/ 1050710 h 6858000"/>
              <a:gd name="connsiteX72" fmla="*/ 6648610 w 12192000"/>
              <a:gd name="connsiteY72" fmla="*/ 1046774 h 6858000"/>
              <a:gd name="connsiteX73" fmla="*/ 6635392 w 12192000"/>
              <a:gd name="connsiteY73" fmla="*/ 1059335 h 6858000"/>
              <a:gd name="connsiteX74" fmla="*/ 6636517 w 12192000"/>
              <a:gd name="connsiteY74" fmla="*/ 1064118 h 6858000"/>
              <a:gd name="connsiteX75" fmla="*/ 6636423 w 12192000"/>
              <a:gd name="connsiteY75" fmla="*/ 1064118 h 6858000"/>
              <a:gd name="connsiteX76" fmla="*/ 6638767 w 12192000"/>
              <a:gd name="connsiteY76" fmla="*/ 1068054 h 6858000"/>
              <a:gd name="connsiteX77" fmla="*/ 6763267 w 12192000"/>
              <a:gd name="connsiteY77" fmla="*/ 1122523 h 6858000"/>
              <a:gd name="connsiteX78" fmla="*/ 6881580 w 12192000"/>
              <a:gd name="connsiteY78" fmla="*/ 1047242 h 6858000"/>
              <a:gd name="connsiteX79" fmla="*/ 6772829 w 12192000"/>
              <a:gd name="connsiteY79" fmla="*/ 972054 h 6858000"/>
              <a:gd name="connsiteX80" fmla="*/ 6772548 w 12192000"/>
              <a:gd name="connsiteY80" fmla="*/ 971867 h 6858000"/>
              <a:gd name="connsiteX81" fmla="*/ 6763455 w 12192000"/>
              <a:gd name="connsiteY81" fmla="*/ 970366 h 6858000"/>
              <a:gd name="connsiteX82" fmla="*/ 6746766 w 12192000"/>
              <a:gd name="connsiteY82" fmla="*/ 967367 h 6858000"/>
              <a:gd name="connsiteX83" fmla="*/ 6674673 w 12192000"/>
              <a:gd name="connsiteY83" fmla="*/ 922553 h 6858000"/>
              <a:gd name="connsiteX84" fmla="*/ 6761860 w 12192000"/>
              <a:gd name="connsiteY84" fmla="*/ 874272 h 6858000"/>
              <a:gd name="connsiteX85" fmla="*/ 6850736 w 12192000"/>
              <a:gd name="connsiteY85" fmla="*/ 903429 h 6858000"/>
              <a:gd name="connsiteX86" fmla="*/ 6851954 w 12192000"/>
              <a:gd name="connsiteY86" fmla="*/ 904367 h 6858000"/>
              <a:gd name="connsiteX87" fmla="*/ 6852611 w 12192000"/>
              <a:gd name="connsiteY87" fmla="*/ 904928 h 6858000"/>
              <a:gd name="connsiteX88" fmla="*/ 6854674 w 12192000"/>
              <a:gd name="connsiteY88" fmla="*/ 906428 h 6858000"/>
              <a:gd name="connsiteX89" fmla="*/ 6854767 w 12192000"/>
              <a:gd name="connsiteY89" fmla="*/ 906428 h 6858000"/>
              <a:gd name="connsiteX90" fmla="*/ 6861517 w 12192000"/>
              <a:gd name="connsiteY90" fmla="*/ 908210 h 6858000"/>
              <a:gd name="connsiteX91" fmla="*/ 6874735 w 12192000"/>
              <a:gd name="connsiteY91" fmla="*/ 896116 h 6858000"/>
              <a:gd name="connsiteX92" fmla="*/ 6872018 w 12192000"/>
              <a:gd name="connsiteY92" fmla="*/ 888992 h 6858000"/>
              <a:gd name="connsiteX93" fmla="*/ 6872205 w 12192000"/>
              <a:gd name="connsiteY93" fmla="*/ 888803 h 6858000"/>
              <a:gd name="connsiteX94" fmla="*/ 6868547 w 12192000"/>
              <a:gd name="connsiteY94" fmla="*/ 885616 h 6858000"/>
              <a:gd name="connsiteX95" fmla="*/ 6761954 w 12192000"/>
              <a:gd name="connsiteY95" fmla="*/ 850366 h 6858000"/>
              <a:gd name="connsiteX96" fmla="*/ 6322828 w 12192000"/>
              <a:gd name="connsiteY96" fmla="*/ 849054 h 6858000"/>
              <a:gd name="connsiteX97" fmla="*/ 6308578 w 12192000"/>
              <a:gd name="connsiteY97" fmla="*/ 862179 h 6858000"/>
              <a:gd name="connsiteX98" fmla="*/ 6308578 w 12192000"/>
              <a:gd name="connsiteY98" fmla="*/ 1108650 h 6858000"/>
              <a:gd name="connsiteX99" fmla="*/ 6322828 w 12192000"/>
              <a:gd name="connsiteY99" fmla="*/ 1121869 h 6858000"/>
              <a:gd name="connsiteX100" fmla="*/ 6337171 w 12192000"/>
              <a:gd name="connsiteY100" fmla="*/ 1108650 h 6858000"/>
              <a:gd name="connsiteX101" fmla="*/ 6337171 w 12192000"/>
              <a:gd name="connsiteY101" fmla="*/ 977399 h 6858000"/>
              <a:gd name="connsiteX102" fmla="*/ 6447046 w 12192000"/>
              <a:gd name="connsiteY102" fmla="*/ 877460 h 6858000"/>
              <a:gd name="connsiteX103" fmla="*/ 6447797 w 12192000"/>
              <a:gd name="connsiteY103" fmla="*/ 877460 h 6858000"/>
              <a:gd name="connsiteX104" fmla="*/ 6523454 w 12192000"/>
              <a:gd name="connsiteY104" fmla="*/ 901086 h 6858000"/>
              <a:gd name="connsiteX105" fmla="*/ 6550265 w 12192000"/>
              <a:gd name="connsiteY105" fmla="*/ 972524 h 6858000"/>
              <a:gd name="connsiteX106" fmla="*/ 6550265 w 12192000"/>
              <a:gd name="connsiteY106" fmla="*/ 1108837 h 6858000"/>
              <a:gd name="connsiteX107" fmla="*/ 6550641 w 12192000"/>
              <a:gd name="connsiteY107" fmla="*/ 1111462 h 6858000"/>
              <a:gd name="connsiteX108" fmla="*/ 6551016 w 12192000"/>
              <a:gd name="connsiteY108" fmla="*/ 1112869 h 6858000"/>
              <a:gd name="connsiteX109" fmla="*/ 6551390 w 12192000"/>
              <a:gd name="connsiteY109" fmla="*/ 1113524 h 6858000"/>
              <a:gd name="connsiteX110" fmla="*/ 6564611 w 12192000"/>
              <a:gd name="connsiteY110" fmla="*/ 1121869 h 6858000"/>
              <a:gd name="connsiteX111" fmla="*/ 6578860 w 12192000"/>
              <a:gd name="connsiteY111" fmla="*/ 1108650 h 6858000"/>
              <a:gd name="connsiteX112" fmla="*/ 6578860 w 12192000"/>
              <a:gd name="connsiteY112" fmla="*/ 971961 h 6858000"/>
              <a:gd name="connsiteX113" fmla="*/ 6446953 w 12192000"/>
              <a:gd name="connsiteY113" fmla="*/ 851774 h 6858000"/>
              <a:gd name="connsiteX114" fmla="*/ 6336703 w 12192000"/>
              <a:gd name="connsiteY114" fmla="*/ 903242 h 6858000"/>
              <a:gd name="connsiteX115" fmla="*/ 6337171 w 12192000"/>
              <a:gd name="connsiteY115" fmla="*/ 862179 h 6858000"/>
              <a:gd name="connsiteX116" fmla="*/ 6322828 w 12192000"/>
              <a:gd name="connsiteY116" fmla="*/ 849054 h 6858000"/>
              <a:gd name="connsiteX117" fmla="*/ 5316795 w 12192000"/>
              <a:gd name="connsiteY117" fmla="*/ 844274 h 6858000"/>
              <a:gd name="connsiteX118" fmla="*/ 5303201 w 12192000"/>
              <a:gd name="connsiteY118" fmla="*/ 856555 h 6858000"/>
              <a:gd name="connsiteX119" fmla="*/ 5303201 w 12192000"/>
              <a:gd name="connsiteY119" fmla="*/ 1242152 h 6858000"/>
              <a:gd name="connsiteX120" fmla="*/ 5303201 w 12192000"/>
              <a:gd name="connsiteY120" fmla="*/ 1242621 h 6858000"/>
              <a:gd name="connsiteX121" fmla="*/ 5316607 w 12192000"/>
              <a:gd name="connsiteY121" fmla="*/ 1254996 h 6858000"/>
              <a:gd name="connsiteX122" fmla="*/ 5330014 w 12192000"/>
              <a:gd name="connsiteY122" fmla="*/ 1242621 h 6858000"/>
              <a:gd name="connsiteX123" fmla="*/ 5330014 w 12192000"/>
              <a:gd name="connsiteY123" fmla="*/ 1242152 h 6858000"/>
              <a:gd name="connsiteX124" fmla="*/ 5330014 w 12192000"/>
              <a:gd name="connsiteY124" fmla="*/ 1056431 h 6858000"/>
              <a:gd name="connsiteX125" fmla="*/ 5446077 w 12192000"/>
              <a:gd name="connsiteY125" fmla="*/ 1121120 h 6858000"/>
              <a:gd name="connsiteX126" fmla="*/ 5588858 w 12192000"/>
              <a:gd name="connsiteY126" fmla="*/ 986494 h 6858000"/>
              <a:gd name="connsiteX127" fmla="*/ 5452357 w 12192000"/>
              <a:gd name="connsiteY127" fmla="*/ 852899 h 6858000"/>
              <a:gd name="connsiteX128" fmla="*/ 5452170 w 12192000"/>
              <a:gd name="connsiteY128" fmla="*/ 852899 h 6858000"/>
              <a:gd name="connsiteX129" fmla="*/ 5330388 w 12192000"/>
              <a:gd name="connsiteY129" fmla="*/ 918150 h 6858000"/>
              <a:gd name="connsiteX130" fmla="*/ 5330388 w 12192000"/>
              <a:gd name="connsiteY130" fmla="*/ 856555 h 6858000"/>
              <a:gd name="connsiteX131" fmla="*/ 5316795 w 12192000"/>
              <a:gd name="connsiteY131" fmla="*/ 844274 h 6858000"/>
              <a:gd name="connsiteX132" fmla="*/ 7326050 w 12192000"/>
              <a:gd name="connsiteY132" fmla="*/ 839211 h 6858000"/>
              <a:gd name="connsiteX133" fmla="*/ 7316393 w 12192000"/>
              <a:gd name="connsiteY133" fmla="*/ 842960 h 6858000"/>
              <a:gd name="connsiteX134" fmla="*/ 7286581 w 12192000"/>
              <a:gd name="connsiteY134" fmla="*/ 875117 h 6858000"/>
              <a:gd name="connsiteX135" fmla="*/ 7194237 w 12192000"/>
              <a:gd name="connsiteY135" fmla="*/ 851774 h 6858000"/>
              <a:gd name="connsiteX136" fmla="*/ 7039174 w 12192000"/>
              <a:gd name="connsiteY136" fmla="*/ 986588 h 6858000"/>
              <a:gd name="connsiteX137" fmla="*/ 7194237 w 12192000"/>
              <a:gd name="connsiteY137" fmla="*/ 1121401 h 6858000"/>
              <a:gd name="connsiteX138" fmla="*/ 7316581 w 12192000"/>
              <a:gd name="connsiteY138" fmla="*/ 1195838 h 6858000"/>
              <a:gd name="connsiteX139" fmla="*/ 7194237 w 12192000"/>
              <a:gd name="connsiteY139" fmla="*/ 1269713 h 6858000"/>
              <a:gd name="connsiteX140" fmla="*/ 7075455 w 12192000"/>
              <a:gd name="connsiteY140" fmla="*/ 1187119 h 6858000"/>
              <a:gd name="connsiteX141" fmla="*/ 7075455 w 12192000"/>
              <a:gd name="connsiteY141" fmla="*/ 1183370 h 6858000"/>
              <a:gd name="connsiteX142" fmla="*/ 7075174 w 12192000"/>
              <a:gd name="connsiteY142" fmla="*/ 1182245 h 6858000"/>
              <a:gd name="connsiteX143" fmla="*/ 7061298 w 12192000"/>
              <a:gd name="connsiteY143" fmla="*/ 1170807 h 6858000"/>
              <a:gd name="connsiteX144" fmla="*/ 7047329 w 12192000"/>
              <a:gd name="connsiteY144" fmla="*/ 1183557 h 6858000"/>
              <a:gd name="connsiteX145" fmla="*/ 7047518 w 12192000"/>
              <a:gd name="connsiteY145" fmla="*/ 1184212 h 6858000"/>
              <a:gd name="connsiteX146" fmla="*/ 7047518 w 12192000"/>
              <a:gd name="connsiteY146" fmla="*/ 1187400 h 6858000"/>
              <a:gd name="connsiteX147" fmla="*/ 7194331 w 12192000"/>
              <a:gd name="connsiteY147" fmla="*/ 1295402 h 6858000"/>
              <a:gd name="connsiteX148" fmla="*/ 7345268 w 12192000"/>
              <a:gd name="connsiteY148" fmla="*/ 1195932 h 6858000"/>
              <a:gd name="connsiteX149" fmla="*/ 7263894 w 12192000"/>
              <a:gd name="connsiteY149" fmla="*/ 1106307 h 6858000"/>
              <a:gd name="connsiteX150" fmla="*/ 7263706 w 12192000"/>
              <a:gd name="connsiteY150" fmla="*/ 1106120 h 6858000"/>
              <a:gd name="connsiteX151" fmla="*/ 7348081 w 12192000"/>
              <a:gd name="connsiteY151" fmla="*/ 986492 h 6858000"/>
              <a:gd name="connsiteX152" fmla="*/ 7307113 w 12192000"/>
              <a:gd name="connsiteY152" fmla="*/ 890680 h 6858000"/>
              <a:gd name="connsiteX153" fmla="*/ 7333456 w 12192000"/>
              <a:gd name="connsiteY153" fmla="*/ 862367 h 6858000"/>
              <a:gd name="connsiteX154" fmla="*/ 7335237 w 12192000"/>
              <a:gd name="connsiteY154" fmla="*/ 860398 h 6858000"/>
              <a:gd name="connsiteX155" fmla="*/ 7339832 w 12192000"/>
              <a:gd name="connsiteY155" fmla="*/ 851398 h 6858000"/>
              <a:gd name="connsiteX156" fmla="*/ 7326050 w 12192000"/>
              <a:gd name="connsiteY156" fmla="*/ 839211 h 6858000"/>
              <a:gd name="connsiteX157" fmla="*/ 6966143 w 12192000"/>
              <a:gd name="connsiteY157" fmla="*/ 781835 h 6858000"/>
              <a:gd name="connsiteX158" fmla="*/ 6950111 w 12192000"/>
              <a:gd name="connsiteY158" fmla="*/ 796085 h 6858000"/>
              <a:gd name="connsiteX159" fmla="*/ 6966143 w 12192000"/>
              <a:gd name="connsiteY159" fmla="*/ 811460 h 6858000"/>
              <a:gd name="connsiteX160" fmla="*/ 6982830 w 12192000"/>
              <a:gd name="connsiteY160" fmla="*/ 796085 h 6858000"/>
              <a:gd name="connsiteX161" fmla="*/ 6966143 w 12192000"/>
              <a:gd name="connsiteY161" fmla="*/ 781835 h 6858000"/>
              <a:gd name="connsiteX162" fmla="*/ 6161110 w 12192000"/>
              <a:gd name="connsiteY162" fmla="*/ 777430 h 6858000"/>
              <a:gd name="connsiteX163" fmla="*/ 6198047 w 12192000"/>
              <a:gd name="connsiteY163" fmla="*/ 811648 h 6858000"/>
              <a:gd name="connsiteX164" fmla="*/ 6198047 w 12192000"/>
              <a:gd name="connsiteY164" fmla="*/ 1087369 h 6858000"/>
              <a:gd name="connsiteX165" fmla="*/ 6161110 w 12192000"/>
              <a:gd name="connsiteY165" fmla="*/ 1121588 h 6858000"/>
              <a:gd name="connsiteX166" fmla="*/ 6124172 w 12192000"/>
              <a:gd name="connsiteY166" fmla="*/ 1087369 h 6858000"/>
              <a:gd name="connsiteX167" fmla="*/ 6124172 w 12192000"/>
              <a:gd name="connsiteY167" fmla="*/ 811648 h 6858000"/>
              <a:gd name="connsiteX168" fmla="*/ 6161110 w 12192000"/>
              <a:gd name="connsiteY168" fmla="*/ 777430 h 6858000"/>
              <a:gd name="connsiteX169" fmla="*/ 4328012 w 12192000"/>
              <a:gd name="connsiteY169" fmla="*/ 776210 h 6858000"/>
              <a:gd name="connsiteX170" fmla="*/ 4379762 w 12192000"/>
              <a:gd name="connsiteY170" fmla="*/ 776210 h 6858000"/>
              <a:gd name="connsiteX171" fmla="*/ 4471920 w 12192000"/>
              <a:gd name="connsiteY171" fmla="*/ 776210 h 6858000"/>
              <a:gd name="connsiteX172" fmla="*/ 4471920 w 12192000"/>
              <a:gd name="connsiteY172" fmla="*/ 965024 h 6858000"/>
              <a:gd name="connsiteX173" fmla="*/ 4471920 w 12192000"/>
              <a:gd name="connsiteY173" fmla="*/ 965118 h 6858000"/>
              <a:gd name="connsiteX174" fmla="*/ 4328012 w 12192000"/>
              <a:gd name="connsiteY174" fmla="*/ 965118 h 6858000"/>
              <a:gd name="connsiteX175" fmla="*/ 6161110 w 12192000"/>
              <a:gd name="connsiteY175" fmla="*/ 757273 h 6858000"/>
              <a:gd name="connsiteX176" fmla="*/ 6102329 w 12192000"/>
              <a:gd name="connsiteY176" fmla="*/ 811648 h 6858000"/>
              <a:gd name="connsiteX177" fmla="*/ 6102329 w 12192000"/>
              <a:gd name="connsiteY177" fmla="*/ 1087369 h 6858000"/>
              <a:gd name="connsiteX178" fmla="*/ 6161110 w 12192000"/>
              <a:gd name="connsiteY178" fmla="*/ 1141745 h 6858000"/>
              <a:gd name="connsiteX179" fmla="*/ 6219891 w 12192000"/>
              <a:gd name="connsiteY179" fmla="*/ 1087369 h 6858000"/>
              <a:gd name="connsiteX180" fmla="*/ 6219891 w 12192000"/>
              <a:gd name="connsiteY180" fmla="*/ 811648 h 6858000"/>
              <a:gd name="connsiteX181" fmla="*/ 6161110 w 12192000"/>
              <a:gd name="connsiteY181" fmla="*/ 757273 h 6858000"/>
              <a:gd name="connsiteX182" fmla="*/ 5657859 w 12192000"/>
              <a:gd name="connsiteY182" fmla="*/ 756897 h 6858000"/>
              <a:gd name="connsiteX183" fmla="*/ 5643984 w 12192000"/>
              <a:gd name="connsiteY183" fmla="*/ 769648 h 6858000"/>
              <a:gd name="connsiteX184" fmla="*/ 5643984 w 12192000"/>
              <a:gd name="connsiteY184" fmla="*/ 1110900 h 6858000"/>
              <a:gd name="connsiteX185" fmla="*/ 5657859 w 12192000"/>
              <a:gd name="connsiteY185" fmla="*/ 1123649 h 6858000"/>
              <a:gd name="connsiteX186" fmla="*/ 5671733 w 12192000"/>
              <a:gd name="connsiteY186" fmla="*/ 1110900 h 6858000"/>
              <a:gd name="connsiteX187" fmla="*/ 5671733 w 12192000"/>
              <a:gd name="connsiteY187" fmla="*/ 769648 h 6858000"/>
              <a:gd name="connsiteX188" fmla="*/ 5657859 w 12192000"/>
              <a:gd name="connsiteY188" fmla="*/ 756897 h 6858000"/>
              <a:gd name="connsiteX189" fmla="*/ 7752237 w 12192000"/>
              <a:gd name="connsiteY189" fmla="*/ 756803 h 6858000"/>
              <a:gd name="connsiteX190" fmla="*/ 7738268 w 12192000"/>
              <a:gd name="connsiteY190" fmla="*/ 767210 h 6858000"/>
              <a:gd name="connsiteX191" fmla="*/ 7737800 w 12192000"/>
              <a:gd name="connsiteY191" fmla="*/ 767210 h 6858000"/>
              <a:gd name="connsiteX192" fmla="*/ 7737894 w 12192000"/>
              <a:gd name="connsiteY192" fmla="*/ 768990 h 6858000"/>
              <a:gd name="connsiteX193" fmla="*/ 7737894 w 12192000"/>
              <a:gd name="connsiteY193" fmla="*/ 1033743 h 6858000"/>
              <a:gd name="connsiteX194" fmla="*/ 7820488 w 12192000"/>
              <a:gd name="connsiteY194" fmla="*/ 1122336 h 6858000"/>
              <a:gd name="connsiteX195" fmla="*/ 7882457 w 12192000"/>
              <a:gd name="connsiteY195" fmla="*/ 1106587 h 6858000"/>
              <a:gd name="connsiteX196" fmla="*/ 7885175 w 12192000"/>
              <a:gd name="connsiteY196" fmla="*/ 1105179 h 6858000"/>
              <a:gd name="connsiteX197" fmla="*/ 7894644 w 12192000"/>
              <a:gd name="connsiteY197" fmla="*/ 1093368 h 6858000"/>
              <a:gd name="connsiteX198" fmla="*/ 7880770 w 12192000"/>
              <a:gd name="connsiteY198" fmla="*/ 1080711 h 6858000"/>
              <a:gd name="connsiteX199" fmla="*/ 7880862 w 12192000"/>
              <a:gd name="connsiteY199" fmla="*/ 1080430 h 6858000"/>
              <a:gd name="connsiteX200" fmla="*/ 7875050 w 12192000"/>
              <a:gd name="connsiteY200" fmla="*/ 1081836 h 6858000"/>
              <a:gd name="connsiteX201" fmla="*/ 7870083 w 12192000"/>
              <a:gd name="connsiteY201" fmla="*/ 1083993 h 6858000"/>
              <a:gd name="connsiteX202" fmla="*/ 7819550 w 12192000"/>
              <a:gd name="connsiteY202" fmla="*/ 1097118 h 6858000"/>
              <a:gd name="connsiteX203" fmla="*/ 7766674 w 12192000"/>
              <a:gd name="connsiteY203" fmla="*/ 1033555 h 6858000"/>
              <a:gd name="connsiteX204" fmla="*/ 7766674 w 12192000"/>
              <a:gd name="connsiteY204" fmla="*/ 876054 h 6858000"/>
              <a:gd name="connsiteX205" fmla="*/ 7869987 w 12192000"/>
              <a:gd name="connsiteY205" fmla="*/ 876054 h 6858000"/>
              <a:gd name="connsiteX206" fmla="*/ 7883020 w 12192000"/>
              <a:gd name="connsiteY206" fmla="*/ 864054 h 6858000"/>
              <a:gd name="connsiteX207" fmla="*/ 7871208 w 12192000"/>
              <a:gd name="connsiteY207" fmla="*/ 852148 h 6858000"/>
              <a:gd name="connsiteX208" fmla="*/ 7766674 w 12192000"/>
              <a:gd name="connsiteY208" fmla="*/ 852148 h 6858000"/>
              <a:gd name="connsiteX209" fmla="*/ 7766674 w 12192000"/>
              <a:gd name="connsiteY209" fmla="*/ 772365 h 6858000"/>
              <a:gd name="connsiteX210" fmla="*/ 7766674 w 12192000"/>
              <a:gd name="connsiteY210" fmla="*/ 771053 h 6858000"/>
              <a:gd name="connsiteX211" fmla="*/ 7766674 w 12192000"/>
              <a:gd name="connsiteY211" fmla="*/ 770115 h 6858000"/>
              <a:gd name="connsiteX212" fmla="*/ 7766674 w 12192000"/>
              <a:gd name="connsiteY212" fmla="*/ 767116 h 6858000"/>
              <a:gd name="connsiteX213" fmla="*/ 7766300 w 12192000"/>
              <a:gd name="connsiteY213" fmla="*/ 767116 h 6858000"/>
              <a:gd name="connsiteX214" fmla="*/ 7765926 w 12192000"/>
              <a:gd name="connsiteY214" fmla="*/ 764490 h 6858000"/>
              <a:gd name="connsiteX215" fmla="*/ 7765456 w 12192000"/>
              <a:gd name="connsiteY215" fmla="*/ 765335 h 6858000"/>
              <a:gd name="connsiteX216" fmla="*/ 7752237 w 12192000"/>
              <a:gd name="connsiteY216" fmla="*/ 756803 h 6858000"/>
              <a:gd name="connsiteX217" fmla="*/ 7427863 w 12192000"/>
              <a:gd name="connsiteY217" fmla="*/ 756242 h 6858000"/>
              <a:gd name="connsiteX218" fmla="*/ 7413613 w 12192000"/>
              <a:gd name="connsiteY218" fmla="*/ 769273 h 6858000"/>
              <a:gd name="connsiteX219" fmla="*/ 7413800 w 12192000"/>
              <a:gd name="connsiteY219" fmla="*/ 770305 h 6858000"/>
              <a:gd name="connsiteX220" fmla="*/ 7413800 w 12192000"/>
              <a:gd name="connsiteY220" fmla="*/ 770398 h 6858000"/>
              <a:gd name="connsiteX221" fmla="*/ 7413800 w 12192000"/>
              <a:gd name="connsiteY221" fmla="*/ 770679 h 6858000"/>
              <a:gd name="connsiteX222" fmla="*/ 7413613 w 12192000"/>
              <a:gd name="connsiteY222" fmla="*/ 771711 h 6858000"/>
              <a:gd name="connsiteX223" fmla="*/ 7413613 w 12192000"/>
              <a:gd name="connsiteY223" fmla="*/ 1108089 h 6858000"/>
              <a:gd name="connsiteX224" fmla="*/ 7413613 w 12192000"/>
              <a:gd name="connsiteY224" fmla="*/ 1108369 h 6858000"/>
              <a:gd name="connsiteX225" fmla="*/ 7413613 w 12192000"/>
              <a:gd name="connsiteY225" fmla="*/ 1108650 h 6858000"/>
              <a:gd name="connsiteX226" fmla="*/ 7413613 w 12192000"/>
              <a:gd name="connsiteY226" fmla="*/ 1109307 h 6858000"/>
              <a:gd name="connsiteX227" fmla="*/ 7413987 w 12192000"/>
              <a:gd name="connsiteY227" fmla="*/ 1110339 h 6858000"/>
              <a:gd name="connsiteX228" fmla="*/ 7415019 w 12192000"/>
              <a:gd name="connsiteY228" fmla="*/ 1114088 h 6858000"/>
              <a:gd name="connsiteX229" fmla="*/ 7417551 w 12192000"/>
              <a:gd name="connsiteY229" fmla="*/ 1117556 h 6858000"/>
              <a:gd name="connsiteX230" fmla="*/ 7417925 w 12192000"/>
              <a:gd name="connsiteY230" fmla="*/ 1118026 h 6858000"/>
              <a:gd name="connsiteX231" fmla="*/ 7428050 w 12192000"/>
              <a:gd name="connsiteY231" fmla="*/ 1122056 h 6858000"/>
              <a:gd name="connsiteX232" fmla="*/ 7438176 w 12192000"/>
              <a:gd name="connsiteY232" fmla="*/ 1118120 h 6858000"/>
              <a:gd name="connsiteX233" fmla="*/ 7438457 w 12192000"/>
              <a:gd name="connsiteY233" fmla="*/ 1117745 h 6858000"/>
              <a:gd name="connsiteX234" fmla="*/ 7440988 w 12192000"/>
              <a:gd name="connsiteY234" fmla="*/ 1114275 h 6858000"/>
              <a:gd name="connsiteX235" fmla="*/ 7442019 w 12192000"/>
              <a:gd name="connsiteY235" fmla="*/ 1110339 h 6858000"/>
              <a:gd name="connsiteX236" fmla="*/ 7442206 w 12192000"/>
              <a:gd name="connsiteY236" fmla="*/ 1109494 h 6858000"/>
              <a:gd name="connsiteX237" fmla="*/ 7442300 w 12192000"/>
              <a:gd name="connsiteY237" fmla="*/ 1108838 h 6858000"/>
              <a:gd name="connsiteX238" fmla="*/ 7442206 w 12192000"/>
              <a:gd name="connsiteY238" fmla="*/ 1108276 h 6858000"/>
              <a:gd name="connsiteX239" fmla="*/ 7442206 w 12192000"/>
              <a:gd name="connsiteY239" fmla="*/ 974775 h 6858000"/>
              <a:gd name="connsiteX240" fmla="*/ 7475114 w 12192000"/>
              <a:gd name="connsiteY240" fmla="*/ 903619 h 6858000"/>
              <a:gd name="connsiteX241" fmla="*/ 7552081 w 12192000"/>
              <a:gd name="connsiteY241" fmla="*/ 875868 h 6858000"/>
              <a:gd name="connsiteX242" fmla="*/ 7646675 w 12192000"/>
              <a:gd name="connsiteY242" fmla="*/ 969805 h 6858000"/>
              <a:gd name="connsiteX243" fmla="*/ 7646675 w 12192000"/>
              <a:gd name="connsiteY243" fmla="*/ 1108931 h 6858000"/>
              <a:gd name="connsiteX244" fmla="*/ 7655394 w 12192000"/>
              <a:gd name="connsiteY244" fmla="*/ 1121026 h 6858000"/>
              <a:gd name="connsiteX245" fmla="*/ 7660927 w 12192000"/>
              <a:gd name="connsiteY245" fmla="*/ 1122056 h 6858000"/>
              <a:gd name="connsiteX246" fmla="*/ 7675175 w 12192000"/>
              <a:gd name="connsiteY246" fmla="*/ 1108838 h 6858000"/>
              <a:gd name="connsiteX247" fmla="*/ 7675175 w 12192000"/>
              <a:gd name="connsiteY247" fmla="*/ 969244 h 6858000"/>
              <a:gd name="connsiteX248" fmla="*/ 7552175 w 12192000"/>
              <a:gd name="connsiteY248" fmla="*/ 850743 h 6858000"/>
              <a:gd name="connsiteX249" fmla="*/ 7551988 w 12192000"/>
              <a:gd name="connsiteY249" fmla="*/ 850556 h 6858000"/>
              <a:gd name="connsiteX250" fmla="*/ 7440519 w 12192000"/>
              <a:gd name="connsiteY250" fmla="*/ 903619 h 6858000"/>
              <a:gd name="connsiteX251" fmla="*/ 7442112 w 12192000"/>
              <a:gd name="connsiteY251" fmla="*/ 858805 h 6858000"/>
              <a:gd name="connsiteX252" fmla="*/ 7442112 w 12192000"/>
              <a:gd name="connsiteY252" fmla="*/ 771711 h 6858000"/>
              <a:gd name="connsiteX253" fmla="*/ 7442112 w 12192000"/>
              <a:gd name="connsiteY253" fmla="*/ 770586 h 6858000"/>
              <a:gd name="connsiteX254" fmla="*/ 7442112 w 12192000"/>
              <a:gd name="connsiteY254" fmla="*/ 769461 h 6858000"/>
              <a:gd name="connsiteX255" fmla="*/ 7442112 w 12192000"/>
              <a:gd name="connsiteY255" fmla="*/ 768805 h 6858000"/>
              <a:gd name="connsiteX256" fmla="*/ 7442019 w 12192000"/>
              <a:gd name="connsiteY256" fmla="*/ 768148 h 6858000"/>
              <a:gd name="connsiteX257" fmla="*/ 7441362 w 12192000"/>
              <a:gd name="connsiteY257" fmla="*/ 765618 h 6858000"/>
              <a:gd name="connsiteX258" fmla="*/ 7427863 w 12192000"/>
              <a:gd name="connsiteY258" fmla="*/ 756242 h 6858000"/>
              <a:gd name="connsiteX259" fmla="*/ 4312637 w 12192000"/>
              <a:gd name="connsiteY259" fmla="*/ 749960 h 6858000"/>
              <a:gd name="connsiteX260" fmla="*/ 4297356 w 12192000"/>
              <a:gd name="connsiteY260" fmla="*/ 763836 h 6858000"/>
              <a:gd name="connsiteX261" fmla="*/ 4297356 w 12192000"/>
              <a:gd name="connsiteY261" fmla="*/ 1104057 h 6858000"/>
              <a:gd name="connsiteX262" fmla="*/ 4312731 w 12192000"/>
              <a:gd name="connsiteY262" fmla="*/ 1118307 h 6858000"/>
              <a:gd name="connsiteX263" fmla="*/ 4328105 w 12192000"/>
              <a:gd name="connsiteY263" fmla="*/ 1104057 h 6858000"/>
              <a:gd name="connsiteX264" fmla="*/ 4328105 w 12192000"/>
              <a:gd name="connsiteY264" fmla="*/ 1103870 h 6858000"/>
              <a:gd name="connsiteX265" fmla="*/ 4328105 w 12192000"/>
              <a:gd name="connsiteY265" fmla="*/ 990993 h 6858000"/>
              <a:gd name="connsiteX266" fmla="*/ 4472013 w 12192000"/>
              <a:gd name="connsiteY266" fmla="*/ 990993 h 6858000"/>
              <a:gd name="connsiteX267" fmla="*/ 4472013 w 12192000"/>
              <a:gd name="connsiteY267" fmla="*/ 750054 h 6858000"/>
              <a:gd name="connsiteX268" fmla="*/ 4471920 w 12192000"/>
              <a:gd name="connsiteY268" fmla="*/ 749960 h 6858000"/>
              <a:gd name="connsiteX269" fmla="*/ 6161111 w 12192000"/>
              <a:gd name="connsiteY269" fmla="*/ 630054 h 6858000"/>
              <a:gd name="connsiteX270" fmla="*/ 6203767 w 12192000"/>
              <a:gd name="connsiteY270" fmla="*/ 669522 h 6858000"/>
              <a:gd name="connsiteX271" fmla="*/ 6161111 w 12192000"/>
              <a:gd name="connsiteY271" fmla="*/ 708897 h 6858000"/>
              <a:gd name="connsiteX272" fmla="*/ 6118453 w 12192000"/>
              <a:gd name="connsiteY272" fmla="*/ 669522 h 6858000"/>
              <a:gd name="connsiteX273" fmla="*/ 6161111 w 12192000"/>
              <a:gd name="connsiteY273" fmla="*/ 630054 h 6858000"/>
              <a:gd name="connsiteX274" fmla="*/ 6161111 w 12192000"/>
              <a:gd name="connsiteY274" fmla="*/ 609522 h 6858000"/>
              <a:gd name="connsiteX275" fmla="*/ 6096235 w 12192000"/>
              <a:gd name="connsiteY275" fmla="*/ 669522 h 6858000"/>
              <a:gd name="connsiteX276" fmla="*/ 6160830 w 12192000"/>
              <a:gd name="connsiteY276" fmla="*/ 729429 h 6858000"/>
              <a:gd name="connsiteX277" fmla="*/ 6161111 w 12192000"/>
              <a:gd name="connsiteY277" fmla="*/ 729429 h 6858000"/>
              <a:gd name="connsiteX278" fmla="*/ 6161391 w 12192000"/>
              <a:gd name="connsiteY278" fmla="*/ 729429 h 6858000"/>
              <a:gd name="connsiteX279" fmla="*/ 6225985 w 12192000"/>
              <a:gd name="connsiteY279" fmla="*/ 669522 h 6858000"/>
              <a:gd name="connsiteX280" fmla="*/ 6161111 w 12192000"/>
              <a:gd name="connsiteY280" fmla="*/ 609522 h 6858000"/>
              <a:gd name="connsiteX281" fmla="*/ 0 w 12192000"/>
              <a:gd name="connsiteY281" fmla="*/ 0 h 6858000"/>
              <a:gd name="connsiteX282" fmla="*/ 12192000 w 12192000"/>
              <a:gd name="connsiteY282" fmla="*/ 0 h 6858000"/>
              <a:gd name="connsiteX283" fmla="*/ 12192000 w 12192000"/>
              <a:gd name="connsiteY283" fmla="*/ 6858000 h 6858000"/>
              <a:gd name="connsiteX284" fmla="*/ 0 w 12192000"/>
              <a:gd name="connsiteY28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Lst>
            <a:rect l="l" t="t" r="r" b="b"/>
            <a:pathLst>
              <a:path w="12192000" h="6858000">
                <a:moveTo>
                  <a:pt x="5445983" y="877650"/>
                </a:moveTo>
                <a:cubicBezTo>
                  <a:pt x="5511419" y="877650"/>
                  <a:pt x="5560920" y="913463"/>
                  <a:pt x="5560920" y="986588"/>
                </a:cubicBezTo>
                <a:cubicBezTo>
                  <a:pt x="5560920" y="1059713"/>
                  <a:pt x="5509733" y="1096557"/>
                  <a:pt x="5445983" y="1096557"/>
                </a:cubicBezTo>
                <a:lnTo>
                  <a:pt x="5445983" y="1096463"/>
                </a:lnTo>
                <a:cubicBezTo>
                  <a:pt x="5382233" y="1096463"/>
                  <a:pt x="5332170" y="1050713"/>
                  <a:pt x="5332170" y="987056"/>
                </a:cubicBezTo>
                <a:cubicBezTo>
                  <a:pt x="5332170" y="923400"/>
                  <a:pt x="5380545" y="877650"/>
                  <a:pt x="5445983" y="877650"/>
                </a:cubicBezTo>
                <a:close/>
                <a:moveTo>
                  <a:pt x="7194142" y="877274"/>
                </a:moveTo>
                <a:cubicBezTo>
                  <a:pt x="7254988" y="877274"/>
                  <a:pt x="7319487" y="905867"/>
                  <a:pt x="7319487" y="986492"/>
                </a:cubicBezTo>
                <a:cubicBezTo>
                  <a:pt x="7319487" y="1040119"/>
                  <a:pt x="7272612" y="1095713"/>
                  <a:pt x="7194142" y="1095713"/>
                </a:cubicBezTo>
                <a:cubicBezTo>
                  <a:pt x="7115673" y="1095713"/>
                  <a:pt x="7067673" y="1054930"/>
                  <a:pt x="7067673" y="986492"/>
                </a:cubicBezTo>
                <a:cubicBezTo>
                  <a:pt x="7067673" y="911492"/>
                  <a:pt x="7133298" y="877274"/>
                  <a:pt x="7194142" y="877274"/>
                </a:cubicBezTo>
                <a:close/>
                <a:moveTo>
                  <a:pt x="5103608" y="876616"/>
                </a:moveTo>
                <a:cubicBezTo>
                  <a:pt x="5167358" y="876616"/>
                  <a:pt x="5219109" y="920304"/>
                  <a:pt x="5219109" y="987617"/>
                </a:cubicBezTo>
                <a:cubicBezTo>
                  <a:pt x="5219109" y="1054930"/>
                  <a:pt x="5167358" y="1095430"/>
                  <a:pt x="5103608" y="1095430"/>
                </a:cubicBezTo>
                <a:cubicBezTo>
                  <a:pt x="5039859" y="1095430"/>
                  <a:pt x="4988108" y="1054930"/>
                  <a:pt x="4988108" y="987617"/>
                </a:cubicBezTo>
                <a:cubicBezTo>
                  <a:pt x="4988108" y="920304"/>
                  <a:pt x="5039859" y="876616"/>
                  <a:pt x="5103608" y="876616"/>
                </a:cubicBezTo>
                <a:close/>
                <a:moveTo>
                  <a:pt x="5880608" y="876055"/>
                </a:moveTo>
                <a:cubicBezTo>
                  <a:pt x="5948860" y="876055"/>
                  <a:pt x="5993860" y="911304"/>
                  <a:pt x="5994421" y="975993"/>
                </a:cubicBezTo>
                <a:lnTo>
                  <a:pt x="5766327" y="975993"/>
                </a:lnTo>
                <a:lnTo>
                  <a:pt x="5766233" y="975993"/>
                </a:lnTo>
                <a:cubicBezTo>
                  <a:pt x="5772515" y="912336"/>
                  <a:pt x="5822577" y="876055"/>
                  <a:pt x="5880608" y="876055"/>
                </a:cubicBezTo>
                <a:close/>
                <a:moveTo>
                  <a:pt x="4768450" y="876055"/>
                </a:moveTo>
                <a:cubicBezTo>
                  <a:pt x="4836701" y="876055"/>
                  <a:pt x="4881702" y="911304"/>
                  <a:pt x="4882263" y="975993"/>
                </a:cubicBezTo>
                <a:lnTo>
                  <a:pt x="4654169" y="975993"/>
                </a:lnTo>
                <a:lnTo>
                  <a:pt x="4654075" y="975993"/>
                </a:lnTo>
                <a:cubicBezTo>
                  <a:pt x="4660358" y="912336"/>
                  <a:pt x="4710419" y="876055"/>
                  <a:pt x="4768450" y="876055"/>
                </a:cubicBezTo>
                <a:close/>
                <a:moveTo>
                  <a:pt x="6966424" y="853180"/>
                </a:moveTo>
                <a:cubicBezTo>
                  <a:pt x="6958737" y="853180"/>
                  <a:pt x="6952549" y="858898"/>
                  <a:pt x="6952549" y="865931"/>
                </a:cubicBezTo>
                <a:lnTo>
                  <a:pt x="6952549" y="1107806"/>
                </a:lnTo>
                <a:cubicBezTo>
                  <a:pt x="6952549" y="1114838"/>
                  <a:pt x="6958737" y="1120557"/>
                  <a:pt x="6966424" y="1120557"/>
                </a:cubicBezTo>
                <a:cubicBezTo>
                  <a:pt x="6974111" y="1120557"/>
                  <a:pt x="6980298" y="1114838"/>
                  <a:pt x="6980298" y="1107806"/>
                </a:cubicBezTo>
                <a:lnTo>
                  <a:pt x="6980298" y="865931"/>
                </a:lnTo>
                <a:cubicBezTo>
                  <a:pt x="6980298" y="858898"/>
                  <a:pt x="6974111" y="853180"/>
                  <a:pt x="6966424" y="853180"/>
                </a:cubicBezTo>
                <a:close/>
                <a:moveTo>
                  <a:pt x="5880608" y="852429"/>
                </a:moveTo>
                <a:cubicBezTo>
                  <a:pt x="5800921" y="852429"/>
                  <a:pt x="5737827" y="908680"/>
                  <a:pt x="5737827" y="986586"/>
                </a:cubicBezTo>
                <a:cubicBezTo>
                  <a:pt x="5737827" y="1068618"/>
                  <a:pt x="5801014" y="1120744"/>
                  <a:pt x="5880608" y="1120744"/>
                </a:cubicBezTo>
                <a:cubicBezTo>
                  <a:pt x="5925515" y="1120744"/>
                  <a:pt x="5975015" y="1103868"/>
                  <a:pt x="6001828" y="1070775"/>
                </a:cubicBezTo>
                <a:lnTo>
                  <a:pt x="6001641" y="1070587"/>
                </a:lnTo>
                <a:cubicBezTo>
                  <a:pt x="6003421" y="1068525"/>
                  <a:pt x="6004639" y="1066086"/>
                  <a:pt x="6004639" y="1063274"/>
                </a:cubicBezTo>
                <a:cubicBezTo>
                  <a:pt x="6004639" y="1056712"/>
                  <a:pt x="5998922" y="1051368"/>
                  <a:pt x="5991984" y="1051368"/>
                </a:cubicBezTo>
                <a:cubicBezTo>
                  <a:pt x="5987860" y="1051368"/>
                  <a:pt x="5984390" y="1053337"/>
                  <a:pt x="5982140" y="1056149"/>
                </a:cubicBezTo>
                <a:lnTo>
                  <a:pt x="5982047" y="1056149"/>
                </a:lnTo>
                <a:cubicBezTo>
                  <a:pt x="5961046" y="1081275"/>
                  <a:pt x="5917734" y="1095525"/>
                  <a:pt x="5880797" y="1095525"/>
                </a:cubicBezTo>
                <a:cubicBezTo>
                  <a:pt x="5822764" y="1095525"/>
                  <a:pt x="5772702" y="1059712"/>
                  <a:pt x="5766420" y="998774"/>
                </a:cubicBezTo>
                <a:lnTo>
                  <a:pt x="6019640" y="998774"/>
                </a:lnTo>
                <a:cubicBezTo>
                  <a:pt x="6030421" y="897805"/>
                  <a:pt x="5960484" y="852523"/>
                  <a:pt x="5880797" y="852523"/>
                </a:cubicBezTo>
                <a:close/>
                <a:moveTo>
                  <a:pt x="5103608" y="852429"/>
                </a:moveTo>
                <a:cubicBezTo>
                  <a:pt x="5023921" y="852429"/>
                  <a:pt x="4960827" y="905023"/>
                  <a:pt x="4960827" y="987617"/>
                </a:cubicBezTo>
                <a:cubicBezTo>
                  <a:pt x="4960827" y="1070211"/>
                  <a:pt x="5024014" y="1120744"/>
                  <a:pt x="5103608" y="1120744"/>
                </a:cubicBezTo>
                <a:cubicBezTo>
                  <a:pt x="5183203" y="1120744"/>
                  <a:pt x="5246390" y="1070211"/>
                  <a:pt x="5246390" y="987617"/>
                </a:cubicBezTo>
                <a:cubicBezTo>
                  <a:pt x="5246390" y="905023"/>
                  <a:pt x="5183297" y="852429"/>
                  <a:pt x="5103608" y="852429"/>
                </a:cubicBezTo>
                <a:close/>
                <a:moveTo>
                  <a:pt x="4768357" y="852429"/>
                </a:moveTo>
                <a:cubicBezTo>
                  <a:pt x="4688669" y="852429"/>
                  <a:pt x="4625576" y="908680"/>
                  <a:pt x="4625576" y="986586"/>
                </a:cubicBezTo>
                <a:cubicBezTo>
                  <a:pt x="4625576" y="1068618"/>
                  <a:pt x="4688669" y="1120744"/>
                  <a:pt x="4768357" y="1120744"/>
                </a:cubicBezTo>
                <a:cubicBezTo>
                  <a:pt x="4813264" y="1120744"/>
                  <a:pt x="4862763" y="1103868"/>
                  <a:pt x="4889576" y="1070775"/>
                </a:cubicBezTo>
                <a:lnTo>
                  <a:pt x="4889483" y="1070775"/>
                </a:lnTo>
                <a:cubicBezTo>
                  <a:pt x="4891263" y="1068618"/>
                  <a:pt x="4892483" y="1066181"/>
                  <a:pt x="4892483" y="1063274"/>
                </a:cubicBezTo>
                <a:cubicBezTo>
                  <a:pt x="4892483" y="1056712"/>
                  <a:pt x="4886763" y="1051462"/>
                  <a:pt x="4879732" y="1051462"/>
                </a:cubicBezTo>
                <a:cubicBezTo>
                  <a:pt x="4875607" y="1051462"/>
                  <a:pt x="4872139" y="1053337"/>
                  <a:pt x="4869795" y="1056149"/>
                </a:cubicBezTo>
                <a:lnTo>
                  <a:pt x="4869702" y="1056149"/>
                </a:lnTo>
                <a:cubicBezTo>
                  <a:pt x="4848607" y="1081275"/>
                  <a:pt x="4805388" y="1095525"/>
                  <a:pt x="4768450" y="1095525"/>
                </a:cubicBezTo>
                <a:cubicBezTo>
                  <a:pt x="4710419" y="1095525"/>
                  <a:pt x="4660358" y="1059712"/>
                  <a:pt x="4654075" y="998774"/>
                </a:cubicBezTo>
                <a:lnTo>
                  <a:pt x="4907201" y="998774"/>
                </a:lnTo>
                <a:cubicBezTo>
                  <a:pt x="4917982" y="897805"/>
                  <a:pt x="4848045" y="852523"/>
                  <a:pt x="4768357" y="852523"/>
                </a:cubicBezTo>
                <a:close/>
                <a:moveTo>
                  <a:pt x="6761954" y="850366"/>
                </a:moveTo>
                <a:cubicBezTo>
                  <a:pt x="6706643" y="850366"/>
                  <a:pt x="6647579" y="869303"/>
                  <a:pt x="6647579" y="922553"/>
                </a:cubicBezTo>
                <a:cubicBezTo>
                  <a:pt x="6647579" y="975804"/>
                  <a:pt x="6698017" y="983397"/>
                  <a:pt x="6751455" y="992960"/>
                </a:cubicBezTo>
                <a:lnTo>
                  <a:pt x="6767110" y="995680"/>
                </a:lnTo>
                <a:cubicBezTo>
                  <a:pt x="6811923" y="1003274"/>
                  <a:pt x="6854204" y="1010491"/>
                  <a:pt x="6854204" y="1046680"/>
                </a:cubicBezTo>
                <a:cubicBezTo>
                  <a:pt x="6854204" y="1094867"/>
                  <a:pt x="6784924" y="1098617"/>
                  <a:pt x="6763642" y="1098617"/>
                </a:cubicBezTo>
                <a:cubicBezTo>
                  <a:pt x="6719017" y="1098617"/>
                  <a:pt x="6681610" y="1082491"/>
                  <a:pt x="6660891" y="1054274"/>
                </a:cubicBezTo>
                <a:lnTo>
                  <a:pt x="6657986" y="1050710"/>
                </a:lnTo>
                <a:cubicBezTo>
                  <a:pt x="6655455" y="1048180"/>
                  <a:pt x="6652172" y="1046774"/>
                  <a:pt x="6648610" y="1046774"/>
                </a:cubicBezTo>
                <a:cubicBezTo>
                  <a:pt x="6641297" y="1046774"/>
                  <a:pt x="6635392" y="1052399"/>
                  <a:pt x="6635392" y="1059335"/>
                </a:cubicBezTo>
                <a:cubicBezTo>
                  <a:pt x="6635392" y="1060930"/>
                  <a:pt x="6635766" y="1062429"/>
                  <a:pt x="6636517" y="1064118"/>
                </a:cubicBezTo>
                <a:lnTo>
                  <a:pt x="6636423" y="1064118"/>
                </a:lnTo>
                <a:cubicBezTo>
                  <a:pt x="6636423" y="1064118"/>
                  <a:pt x="6638767" y="1068054"/>
                  <a:pt x="6638767" y="1068054"/>
                </a:cubicBezTo>
                <a:cubicBezTo>
                  <a:pt x="6658267" y="1100679"/>
                  <a:pt x="6708236" y="1122523"/>
                  <a:pt x="6763267" y="1122523"/>
                </a:cubicBezTo>
                <a:cubicBezTo>
                  <a:pt x="6818298" y="1122523"/>
                  <a:pt x="6881580" y="1102742"/>
                  <a:pt x="6881580" y="1047242"/>
                </a:cubicBezTo>
                <a:cubicBezTo>
                  <a:pt x="6881580" y="991742"/>
                  <a:pt x="6821298" y="980116"/>
                  <a:pt x="6772829" y="972054"/>
                </a:cubicBezTo>
                <a:lnTo>
                  <a:pt x="6772548" y="971867"/>
                </a:lnTo>
                <a:lnTo>
                  <a:pt x="6763455" y="970366"/>
                </a:lnTo>
                <a:cubicBezTo>
                  <a:pt x="6758204" y="969241"/>
                  <a:pt x="6752392" y="968303"/>
                  <a:pt x="6746766" y="967367"/>
                </a:cubicBezTo>
                <a:cubicBezTo>
                  <a:pt x="6712923" y="961554"/>
                  <a:pt x="6674673" y="955085"/>
                  <a:pt x="6674673" y="922553"/>
                </a:cubicBezTo>
                <a:cubicBezTo>
                  <a:pt x="6674673" y="878959"/>
                  <a:pt x="6735610" y="874272"/>
                  <a:pt x="6761860" y="874272"/>
                </a:cubicBezTo>
                <a:cubicBezTo>
                  <a:pt x="6798049" y="874272"/>
                  <a:pt x="6827954" y="884116"/>
                  <a:pt x="6850736" y="903429"/>
                </a:cubicBezTo>
                <a:lnTo>
                  <a:pt x="6851954" y="904367"/>
                </a:lnTo>
                <a:cubicBezTo>
                  <a:pt x="6851954" y="904367"/>
                  <a:pt x="6852330" y="904741"/>
                  <a:pt x="6852611" y="904928"/>
                </a:cubicBezTo>
                <a:lnTo>
                  <a:pt x="6854674" y="906428"/>
                </a:lnTo>
                <a:lnTo>
                  <a:pt x="6854767" y="906428"/>
                </a:lnTo>
                <a:cubicBezTo>
                  <a:pt x="6856924" y="907648"/>
                  <a:pt x="6859173" y="908210"/>
                  <a:pt x="6861517" y="908210"/>
                </a:cubicBezTo>
                <a:cubicBezTo>
                  <a:pt x="6868736" y="908210"/>
                  <a:pt x="6874735" y="902772"/>
                  <a:pt x="6874735" y="896116"/>
                </a:cubicBezTo>
                <a:cubicBezTo>
                  <a:pt x="6874735" y="893585"/>
                  <a:pt x="6873798" y="891053"/>
                  <a:pt x="6872018" y="888992"/>
                </a:cubicBezTo>
                <a:lnTo>
                  <a:pt x="6872205" y="888803"/>
                </a:lnTo>
                <a:lnTo>
                  <a:pt x="6868547" y="885616"/>
                </a:lnTo>
                <a:cubicBezTo>
                  <a:pt x="6841266" y="862179"/>
                  <a:pt x="6805360" y="850366"/>
                  <a:pt x="6761954" y="850366"/>
                </a:cubicBezTo>
                <a:close/>
                <a:moveTo>
                  <a:pt x="6322828" y="849054"/>
                </a:moveTo>
                <a:cubicBezTo>
                  <a:pt x="6315047" y="849054"/>
                  <a:pt x="6308671" y="854960"/>
                  <a:pt x="6308578" y="862179"/>
                </a:cubicBezTo>
                <a:lnTo>
                  <a:pt x="6308578" y="1108650"/>
                </a:lnTo>
                <a:cubicBezTo>
                  <a:pt x="6308578" y="1115963"/>
                  <a:pt x="6314953" y="1121869"/>
                  <a:pt x="6322828" y="1121869"/>
                </a:cubicBezTo>
                <a:cubicBezTo>
                  <a:pt x="6330702" y="1121869"/>
                  <a:pt x="6337077" y="1115963"/>
                  <a:pt x="6337171" y="1108650"/>
                </a:cubicBezTo>
                <a:lnTo>
                  <a:pt x="6337171" y="977399"/>
                </a:lnTo>
                <a:cubicBezTo>
                  <a:pt x="6337171" y="921335"/>
                  <a:pt x="6385453" y="877460"/>
                  <a:pt x="6447046" y="877460"/>
                </a:cubicBezTo>
                <a:lnTo>
                  <a:pt x="6447797" y="877460"/>
                </a:lnTo>
                <a:cubicBezTo>
                  <a:pt x="6480796" y="877460"/>
                  <a:pt x="6506204" y="885429"/>
                  <a:pt x="6523454" y="901086"/>
                </a:cubicBezTo>
                <a:cubicBezTo>
                  <a:pt x="6541266" y="917211"/>
                  <a:pt x="6550265" y="941211"/>
                  <a:pt x="6550265" y="972524"/>
                </a:cubicBezTo>
                <a:lnTo>
                  <a:pt x="6550265" y="1108837"/>
                </a:lnTo>
                <a:cubicBezTo>
                  <a:pt x="6550265" y="1108837"/>
                  <a:pt x="6550641" y="1111462"/>
                  <a:pt x="6550641" y="1111462"/>
                </a:cubicBezTo>
                <a:lnTo>
                  <a:pt x="6551016" y="1112869"/>
                </a:lnTo>
                <a:lnTo>
                  <a:pt x="6551390" y="1113524"/>
                </a:lnTo>
                <a:cubicBezTo>
                  <a:pt x="6553547" y="1118587"/>
                  <a:pt x="6558797" y="1121869"/>
                  <a:pt x="6564611" y="1121869"/>
                </a:cubicBezTo>
                <a:cubicBezTo>
                  <a:pt x="6572485" y="1121869"/>
                  <a:pt x="6578860" y="1115963"/>
                  <a:pt x="6578860" y="1108650"/>
                </a:cubicBezTo>
                <a:lnTo>
                  <a:pt x="6578860" y="971961"/>
                </a:lnTo>
                <a:cubicBezTo>
                  <a:pt x="6578860" y="895648"/>
                  <a:pt x="6530765" y="851774"/>
                  <a:pt x="6446953" y="851774"/>
                </a:cubicBezTo>
                <a:cubicBezTo>
                  <a:pt x="6411703" y="851774"/>
                  <a:pt x="6364828" y="865367"/>
                  <a:pt x="6336703" y="903242"/>
                </a:cubicBezTo>
                <a:lnTo>
                  <a:pt x="6337171" y="862179"/>
                </a:lnTo>
                <a:cubicBezTo>
                  <a:pt x="6337171" y="855242"/>
                  <a:pt x="6329109" y="849054"/>
                  <a:pt x="6322828" y="849054"/>
                </a:cubicBezTo>
                <a:close/>
                <a:moveTo>
                  <a:pt x="5316795" y="844274"/>
                </a:moveTo>
                <a:cubicBezTo>
                  <a:pt x="5309389" y="844274"/>
                  <a:pt x="5303482" y="849712"/>
                  <a:pt x="5303201" y="856555"/>
                </a:cubicBezTo>
                <a:lnTo>
                  <a:pt x="5303201" y="1242152"/>
                </a:lnTo>
                <a:cubicBezTo>
                  <a:pt x="5303201" y="1242152"/>
                  <a:pt x="5303201" y="1242432"/>
                  <a:pt x="5303201" y="1242621"/>
                </a:cubicBezTo>
                <a:cubicBezTo>
                  <a:pt x="5303201" y="1249465"/>
                  <a:pt x="5309202" y="1254996"/>
                  <a:pt x="5316607" y="1254996"/>
                </a:cubicBezTo>
                <a:cubicBezTo>
                  <a:pt x="5324013" y="1254996"/>
                  <a:pt x="5330014" y="1249465"/>
                  <a:pt x="5330014" y="1242621"/>
                </a:cubicBezTo>
                <a:cubicBezTo>
                  <a:pt x="5330014" y="1242432"/>
                  <a:pt x="5330014" y="1242339"/>
                  <a:pt x="5330014" y="1242152"/>
                </a:cubicBezTo>
                <a:lnTo>
                  <a:pt x="5330014" y="1056431"/>
                </a:lnTo>
                <a:cubicBezTo>
                  <a:pt x="5354482" y="1100119"/>
                  <a:pt x="5398265" y="1121120"/>
                  <a:pt x="5446077" y="1121120"/>
                </a:cubicBezTo>
                <a:cubicBezTo>
                  <a:pt x="5525764" y="1121120"/>
                  <a:pt x="5588858" y="1073775"/>
                  <a:pt x="5588858" y="986494"/>
                </a:cubicBezTo>
                <a:cubicBezTo>
                  <a:pt x="5588858" y="899213"/>
                  <a:pt x="5528576" y="855524"/>
                  <a:pt x="5452357" y="852899"/>
                </a:cubicBezTo>
                <a:lnTo>
                  <a:pt x="5452170" y="852899"/>
                </a:lnTo>
                <a:cubicBezTo>
                  <a:pt x="5397514" y="852899"/>
                  <a:pt x="5352608" y="878118"/>
                  <a:pt x="5330388" y="918150"/>
                </a:cubicBezTo>
                <a:lnTo>
                  <a:pt x="5330388" y="856555"/>
                </a:lnTo>
                <a:cubicBezTo>
                  <a:pt x="5330108" y="849805"/>
                  <a:pt x="5324201" y="844274"/>
                  <a:pt x="5316795" y="844274"/>
                </a:cubicBezTo>
                <a:close/>
                <a:moveTo>
                  <a:pt x="7326050" y="839211"/>
                </a:moveTo>
                <a:cubicBezTo>
                  <a:pt x="7322394" y="839211"/>
                  <a:pt x="7319018" y="840523"/>
                  <a:pt x="7316393" y="842960"/>
                </a:cubicBezTo>
                <a:cubicBezTo>
                  <a:pt x="7316393" y="842960"/>
                  <a:pt x="7286581" y="875117"/>
                  <a:pt x="7286581" y="875117"/>
                </a:cubicBezTo>
                <a:cubicBezTo>
                  <a:pt x="7262299" y="860680"/>
                  <a:pt x="7227050" y="851774"/>
                  <a:pt x="7194237" y="851774"/>
                </a:cubicBezTo>
                <a:cubicBezTo>
                  <a:pt x="7119050" y="851774"/>
                  <a:pt x="7039174" y="899024"/>
                  <a:pt x="7039174" y="986588"/>
                </a:cubicBezTo>
                <a:cubicBezTo>
                  <a:pt x="7039174" y="1074150"/>
                  <a:pt x="7098610" y="1121401"/>
                  <a:pt x="7194237" y="1121401"/>
                </a:cubicBezTo>
                <a:cubicBezTo>
                  <a:pt x="7214674" y="1121401"/>
                  <a:pt x="7316581" y="1124963"/>
                  <a:pt x="7316581" y="1195838"/>
                </a:cubicBezTo>
                <a:cubicBezTo>
                  <a:pt x="7316581" y="1250307"/>
                  <a:pt x="7253393" y="1269713"/>
                  <a:pt x="7194237" y="1269713"/>
                </a:cubicBezTo>
                <a:cubicBezTo>
                  <a:pt x="7135080" y="1269713"/>
                  <a:pt x="7075643" y="1241401"/>
                  <a:pt x="7075455" y="1187119"/>
                </a:cubicBezTo>
                <a:lnTo>
                  <a:pt x="7075455" y="1183370"/>
                </a:lnTo>
                <a:cubicBezTo>
                  <a:pt x="7075455" y="1183370"/>
                  <a:pt x="7075174" y="1182245"/>
                  <a:pt x="7075174" y="1182245"/>
                </a:cubicBezTo>
                <a:cubicBezTo>
                  <a:pt x="7074423" y="1175776"/>
                  <a:pt x="7068424" y="1170807"/>
                  <a:pt x="7061298" y="1170807"/>
                </a:cubicBezTo>
                <a:cubicBezTo>
                  <a:pt x="7053611" y="1170807"/>
                  <a:pt x="7047329" y="1176525"/>
                  <a:pt x="7047329" y="1183557"/>
                </a:cubicBezTo>
                <a:cubicBezTo>
                  <a:pt x="7047329" y="1183838"/>
                  <a:pt x="7047329" y="1184119"/>
                  <a:pt x="7047518" y="1184212"/>
                </a:cubicBezTo>
                <a:lnTo>
                  <a:pt x="7047518" y="1187400"/>
                </a:lnTo>
                <a:cubicBezTo>
                  <a:pt x="7047705" y="1258275"/>
                  <a:pt x="7121487" y="1295402"/>
                  <a:pt x="7194331" y="1295402"/>
                </a:cubicBezTo>
                <a:cubicBezTo>
                  <a:pt x="7283205" y="1295402"/>
                  <a:pt x="7345268" y="1254526"/>
                  <a:pt x="7345268" y="1195932"/>
                </a:cubicBezTo>
                <a:cubicBezTo>
                  <a:pt x="7345268" y="1152431"/>
                  <a:pt x="7316393" y="1120650"/>
                  <a:pt x="7263894" y="1106307"/>
                </a:cubicBezTo>
                <a:lnTo>
                  <a:pt x="7263706" y="1106120"/>
                </a:lnTo>
                <a:cubicBezTo>
                  <a:pt x="7321644" y="1085588"/>
                  <a:pt x="7348081" y="1030181"/>
                  <a:pt x="7348081" y="986492"/>
                </a:cubicBezTo>
                <a:cubicBezTo>
                  <a:pt x="7348081" y="932306"/>
                  <a:pt x="7325580" y="909148"/>
                  <a:pt x="7307113" y="890680"/>
                </a:cubicBezTo>
                <a:lnTo>
                  <a:pt x="7333456" y="862367"/>
                </a:lnTo>
                <a:lnTo>
                  <a:pt x="7335237" y="860398"/>
                </a:lnTo>
                <a:cubicBezTo>
                  <a:pt x="7338237" y="858054"/>
                  <a:pt x="7339832" y="854867"/>
                  <a:pt x="7339832" y="851398"/>
                </a:cubicBezTo>
                <a:cubicBezTo>
                  <a:pt x="7339832" y="844649"/>
                  <a:pt x="7333644" y="839211"/>
                  <a:pt x="7326050" y="839211"/>
                </a:cubicBezTo>
                <a:close/>
                <a:moveTo>
                  <a:pt x="6966143" y="781835"/>
                </a:moveTo>
                <a:cubicBezTo>
                  <a:pt x="6958173" y="781835"/>
                  <a:pt x="6950111" y="786428"/>
                  <a:pt x="6950111" y="796085"/>
                </a:cubicBezTo>
                <a:cubicBezTo>
                  <a:pt x="6950111" y="806960"/>
                  <a:pt x="6958173" y="811460"/>
                  <a:pt x="6966143" y="811460"/>
                </a:cubicBezTo>
                <a:cubicBezTo>
                  <a:pt x="6975423" y="811460"/>
                  <a:pt x="6982830" y="806867"/>
                  <a:pt x="6982830" y="796085"/>
                </a:cubicBezTo>
                <a:cubicBezTo>
                  <a:pt x="6982830" y="786428"/>
                  <a:pt x="6975423" y="781835"/>
                  <a:pt x="6966143" y="781835"/>
                </a:cubicBezTo>
                <a:close/>
                <a:moveTo>
                  <a:pt x="6161110" y="777430"/>
                </a:moveTo>
                <a:cubicBezTo>
                  <a:pt x="6181454" y="777430"/>
                  <a:pt x="6198047" y="792805"/>
                  <a:pt x="6198047" y="811648"/>
                </a:cubicBezTo>
                <a:lnTo>
                  <a:pt x="6198047" y="1087369"/>
                </a:lnTo>
                <a:cubicBezTo>
                  <a:pt x="6198047" y="1106213"/>
                  <a:pt x="6181454" y="1121588"/>
                  <a:pt x="6161110" y="1121588"/>
                </a:cubicBezTo>
                <a:cubicBezTo>
                  <a:pt x="6140766" y="1121588"/>
                  <a:pt x="6124172" y="1106213"/>
                  <a:pt x="6124172" y="1087369"/>
                </a:cubicBezTo>
                <a:lnTo>
                  <a:pt x="6124172" y="811648"/>
                </a:lnTo>
                <a:cubicBezTo>
                  <a:pt x="6124172" y="792805"/>
                  <a:pt x="6140766" y="777430"/>
                  <a:pt x="6161110" y="777430"/>
                </a:cubicBezTo>
                <a:close/>
                <a:moveTo>
                  <a:pt x="4328012" y="776210"/>
                </a:moveTo>
                <a:lnTo>
                  <a:pt x="4379762" y="776210"/>
                </a:lnTo>
                <a:cubicBezTo>
                  <a:pt x="4379762" y="776210"/>
                  <a:pt x="4471920" y="776210"/>
                  <a:pt x="4471920" y="776210"/>
                </a:cubicBezTo>
                <a:cubicBezTo>
                  <a:pt x="4604480" y="776210"/>
                  <a:pt x="4604480" y="965024"/>
                  <a:pt x="4471920" y="965024"/>
                </a:cubicBezTo>
                <a:lnTo>
                  <a:pt x="4471920" y="965118"/>
                </a:lnTo>
                <a:lnTo>
                  <a:pt x="4328012" y="965118"/>
                </a:lnTo>
                <a:close/>
                <a:moveTo>
                  <a:pt x="6161110" y="757273"/>
                </a:moveTo>
                <a:cubicBezTo>
                  <a:pt x="6128672" y="757273"/>
                  <a:pt x="6102329" y="781647"/>
                  <a:pt x="6102329" y="811648"/>
                </a:cubicBezTo>
                <a:lnTo>
                  <a:pt x="6102329" y="1087369"/>
                </a:lnTo>
                <a:cubicBezTo>
                  <a:pt x="6102329" y="1117369"/>
                  <a:pt x="6128672" y="1141745"/>
                  <a:pt x="6161110" y="1141745"/>
                </a:cubicBezTo>
                <a:cubicBezTo>
                  <a:pt x="6193547" y="1141745"/>
                  <a:pt x="6219891" y="1117369"/>
                  <a:pt x="6219891" y="1087369"/>
                </a:cubicBezTo>
                <a:lnTo>
                  <a:pt x="6219891" y="811648"/>
                </a:lnTo>
                <a:cubicBezTo>
                  <a:pt x="6219891" y="781647"/>
                  <a:pt x="6193547" y="757273"/>
                  <a:pt x="6161110" y="757273"/>
                </a:cubicBezTo>
                <a:close/>
                <a:moveTo>
                  <a:pt x="5657859" y="756897"/>
                </a:moveTo>
                <a:cubicBezTo>
                  <a:pt x="5650172" y="756897"/>
                  <a:pt x="5643984" y="762615"/>
                  <a:pt x="5643984" y="769648"/>
                </a:cubicBezTo>
                <a:lnTo>
                  <a:pt x="5643984" y="1110900"/>
                </a:lnTo>
                <a:cubicBezTo>
                  <a:pt x="5643984" y="1117931"/>
                  <a:pt x="5650172" y="1123649"/>
                  <a:pt x="5657859" y="1123649"/>
                </a:cubicBezTo>
                <a:cubicBezTo>
                  <a:pt x="5665547" y="1123649"/>
                  <a:pt x="5671733" y="1117931"/>
                  <a:pt x="5671733" y="1110900"/>
                </a:cubicBezTo>
                <a:lnTo>
                  <a:pt x="5671733" y="769648"/>
                </a:lnTo>
                <a:cubicBezTo>
                  <a:pt x="5671733" y="762615"/>
                  <a:pt x="5665547" y="756897"/>
                  <a:pt x="5657859" y="756897"/>
                </a:cubicBezTo>
                <a:close/>
                <a:moveTo>
                  <a:pt x="7752237" y="756803"/>
                </a:moveTo>
                <a:cubicBezTo>
                  <a:pt x="7745394" y="756803"/>
                  <a:pt x="7739674" y="761303"/>
                  <a:pt x="7738268" y="767210"/>
                </a:cubicBezTo>
                <a:lnTo>
                  <a:pt x="7737800" y="767210"/>
                </a:lnTo>
                <a:cubicBezTo>
                  <a:pt x="7737800" y="767210"/>
                  <a:pt x="7737894" y="768990"/>
                  <a:pt x="7737894" y="768990"/>
                </a:cubicBezTo>
                <a:lnTo>
                  <a:pt x="7737894" y="1033743"/>
                </a:lnTo>
                <a:cubicBezTo>
                  <a:pt x="7737894" y="1079774"/>
                  <a:pt x="7747831" y="1122336"/>
                  <a:pt x="7820488" y="1122336"/>
                </a:cubicBezTo>
                <a:cubicBezTo>
                  <a:pt x="7838300" y="1122336"/>
                  <a:pt x="7861457" y="1116431"/>
                  <a:pt x="7882457" y="1106587"/>
                </a:cubicBezTo>
                <a:lnTo>
                  <a:pt x="7885175" y="1105179"/>
                </a:lnTo>
                <a:cubicBezTo>
                  <a:pt x="7890895" y="1103399"/>
                  <a:pt x="7894644" y="1098712"/>
                  <a:pt x="7894644" y="1093368"/>
                </a:cubicBezTo>
                <a:cubicBezTo>
                  <a:pt x="7894644" y="1086430"/>
                  <a:pt x="7888456" y="1080711"/>
                  <a:pt x="7880770" y="1080711"/>
                </a:cubicBezTo>
                <a:lnTo>
                  <a:pt x="7880862" y="1080430"/>
                </a:lnTo>
                <a:cubicBezTo>
                  <a:pt x="7878895" y="1080430"/>
                  <a:pt x="7877020" y="1080899"/>
                  <a:pt x="7875050" y="1081836"/>
                </a:cubicBezTo>
                <a:cubicBezTo>
                  <a:pt x="7875050" y="1081836"/>
                  <a:pt x="7870083" y="1083993"/>
                  <a:pt x="7870083" y="1083993"/>
                </a:cubicBezTo>
                <a:cubicBezTo>
                  <a:pt x="7855269" y="1090555"/>
                  <a:pt x="7833894" y="1097118"/>
                  <a:pt x="7819550" y="1097118"/>
                </a:cubicBezTo>
                <a:cubicBezTo>
                  <a:pt x="7785331" y="1097118"/>
                  <a:pt x="7766674" y="1086993"/>
                  <a:pt x="7766674" y="1033555"/>
                </a:cubicBezTo>
                <a:lnTo>
                  <a:pt x="7766674" y="876054"/>
                </a:lnTo>
                <a:lnTo>
                  <a:pt x="7869987" y="876054"/>
                </a:lnTo>
                <a:cubicBezTo>
                  <a:pt x="7877207" y="876054"/>
                  <a:pt x="7883020" y="870617"/>
                  <a:pt x="7883020" y="864054"/>
                </a:cubicBezTo>
                <a:cubicBezTo>
                  <a:pt x="7883020" y="857866"/>
                  <a:pt x="7877864" y="852709"/>
                  <a:pt x="7871208" y="852148"/>
                </a:cubicBezTo>
                <a:lnTo>
                  <a:pt x="7766674" y="852148"/>
                </a:lnTo>
                <a:cubicBezTo>
                  <a:pt x="7766674" y="852148"/>
                  <a:pt x="7766674" y="772365"/>
                  <a:pt x="7766674" y="772365"/>
                </a:cubicBezTo>
                <a:cubicBezTo>
                  <a:pt x="7766674" y="772365"/>
                  <a:pt x="7766674" y="771053"/>
                  <a:pt x="7766674" y="771053"/>
                </a:cubicBezTo>
                <a:cubicBezTo>
                  <a:pt x="7766674" y="770772"/>
                  <a:pt x="7766674" y="770398"/>
                  <a:pt x="7766674" y="770115"/>
                </a:cubicBezTo>
                <a:lnTo>
                  <a:pt x="7766674" y="767116"/>
                </a:lnTo>
                <a:lnTo>
                  <a:pt x="7766300" y="767116"/>
                </a:lnTo>
                <a:cubicBezTo>
                  <a:pt x="7766300" y="767116"/>
                  <a:pt x="7765926" y="764490"/>
                  <a:pt x="7765926" y="764490"/>
                </a:cubicBezTo>
                <a:lnTo>
                  <a:pt x="7765456" y="765335"/>
                </a:lnTo>
                <a:cubicBezTo>
                  <a:pt x="7763488" y="760271"/>
                  <a:pt x="7758332" y="756803"/>
                  <a:pt x="7752237" y="756803"/>
                </a:cubicBezTo>
                <a:close/>
                <a:moveTo>
                  <a:pt x="7427863" y="756242"/>
                </a:moveTo>
                <a:cubicBezTo>
                  <a:pt x="7419988" y="756242"/>
                  <a:pt x="7413613" y="762054"/>
                  <a:pt x="7413613" y="769273"/>
                </a:cubicBezTo>
                <a:cubicBezTo>
                  <a:pt x="7413613" y="769648"/>
                  <a:pt x="7413706" y="770024"/>
                  <a:pt x="7413800" y="770305"/>
                </a:cubicBezTo>
                <a:cubicBezTo>
                  <a:pt x="7413800" y="770305"/>
                  <a:pt x="7413800" y="770492"/>
                  <a:pt x="7413800" y="770398"/>
                </a:cubicBezTo>
                <a:cubicBezTo>
                  <a:pt x="7413800" y="770492"/>
                  <a:pt x="7413800" y="770586"/>
                  <a:pt x="7413800" y="770679"/>
                </a:cubicBezTo>
                <a:cubicBezTo>
                  <a:pt x="7413800" y="770962"/>
                  <a:pt x="7413613" y="771336"/>
                  <a:pt x="7413613" y="771711"/>
                </a:cubicBezTo>
                <a:lnTo>
                  <a:pt x="7413613" y="1108089"/>
                </a:lnTo>
                <a:cubicBezTo>
                  <a:pt x="7413613" y="1108089"/>
                  <a:pt x="7413613" y="1108369"/>
                  <a:pt x="7413613" y="1108369"/>
                </a:cubicBezTo>
                <a:cubicBezTo>
                  <a:pt x="7413613" y="1108369"/>
                  <a:pt x="7413613" y="1108557"/>
                  <a:pt x="7413613" y="1108650"/>
                </a:cubicBezTo>
                <a:lnTo>
                  <a:pt x="7413613" y="1109307"/>
                </a:lnTo>
                <a:cubicBezTo>
                  <a:pt x="7413613" y="1109307"/>
                  <a:pt x="7413800" y="1109962"/>
                  <a:pt x="7413987" y="1110339"/>
                </a:cubicBezTo>
                <a:cubicBezTo>
                  <a:pt x="7414176" y="1111557"/>
                  <a:pt x="7414363" y="1112869"/>
                  <a:pt x="7415019" y="1114088"/>
                </a:cubicBezTo>
                <a:cubicBezTo>
                  <a:pt x="7415675" y="1115495"/>
                  <a:pt x="7416707" y="1116620"/>
                  <a:pt x="7417551" y="1117556"/>
                </a:cubicBezTo>
                <a:cubicBezTo>
                  <a:pt x="7417551" y="1117650"/>
                  <a:pt x="7417738" y="1117839"/>
                  <a:pt x="7417925" y="1118026"/>
                </a:cubicBezTo>
                <a:cubicBezTo>
                  <a:pt x="7420643" y="1120557"/>
                  <a:pt x="7424207" y="1122056"/>
                  <a:pt x="7428050" y="1122056"/>
                </a:cubicBezTo>
                <a:cubicBezTo>
                  <a:pt x="7431894" y="1122056"/>
                  <a:pt x="7435456" y="1120650"/>
                  <a:pt x="7438176" y="1118120"/>
                </a:cubicBezTo>
                <a:cubicBezTo>
                  <a:pt x="7438363" y="1117932"/>
                  <a:pt x="7438457" y="1117839"/>
                  <a:pt x="7438457" y="1117745"/>
                </a:cubicBezTo>
                <a:cubicBezTo>
                  <a:pt x="7439675" y="1116525"/>
                  <a:pt x="7440426" y="1115400"/>
                  <a:pt x="7440988" y="1114275"/>
                </a:cubicBezTo>
                <a:cubicBezTo>
                  <a:pt x="7441644" y="1113056"/>
                  <a:pt x="7441832" y="1111744"/>
                  <a:pt x="7442019" y="1110339"/>
                </a:cubicBezTo>
                <a:cubicBezTo>
                  <a:pt x="7442019" y="1110151"/>
                  <a:pt x="7442206" y="1109962"/>
                  <a:pt x="7442206" y="1109494"/>
                </a:cubicBezTo>
                <a:cubicBezTo>
                  <a:pt x="7442206" y="1109401"/>
                  <a:pt x="7442300" y="1109120"/>
                  <a:pt x="7442300" y="1108838"/>
                </a:cubicBezTo>
                <a:cubicBezTo>
                  <a:pt x="7442300" y="1108557"/>
                  <a:pt x="7442300" y="1108369"/>
                  <a:pt x="7442206" y="1108276"/>
                </a:cubicBezTo>
                <a:lnTo>
                  <a:pt x="7442206" y="974775"/>
                </a:lnTo>
                <a:cubicBezTo>
                  <a:pt x="7442300" y="947681"/>
                  <a:pt x="7453925" y="922368"/>
                  <a:pt x="7475114" y="903619"/>
                </a:cubicBezTo>
                <a:cubicBezTo>
                  <a:pt x="7495832" y="885243"/>
                  <a:pt x="7523769" y="875117"/>
                  <a:pt x="7552081" y="875868"/>
                </a:cubicBezTo>
                <a:cubicBezTo>
                  <a:pt x="7618363" y="877461"/>
                  <a:pt x="7646675" y="905586"/>
                  <a:pt x="7646675" y="969805"/>
                </a:cubicBezTo>
                <a:lnTo>
                  <a:pt x="7646675" y="1108931"/>
                </a:lnTo>
                <a:cubicBezTo>
                  <a:pt x="7646675" y="1114275"/>
                  <a:pt x="7650050" y="1118964"/>
                  <a:pt x="7655394" y="1121026"/>
                </a:cubicBezTo>
                <a:cubicBezTo>
                  <a:pt x="7657176" y="1121682"/>
                  <a:pt x="7659051" y="1122056"/>
                  <a:pt x="7660927" y="1122056"/>
                </a:cubicBezTo>
                <a:cubicBezTo>
                  <a:pt x="7668801" y="1122056"/>
                  <a:pt x="7675175" y="1116151"/>
                  <a:pt x="7675175" y="1108838"/>
                </a:cubicBezTo>
                <a:lnTo>
                  <a:pt x="7675175" y="969244"/>
                </a:lnTo>
                <a:cubicBezTo>
                  <a:pt x="7675175" y="890587"/>
                  <a:pt x="7633737" y="850743"/>
                  <a:pt x="7552175" y="850743"/>
                </a:cubicBezTo>
                <a:lnTo>
                  <a:pt x="7551988" y="850556"/>
                </a:lnTo>
                <a:cubicBezTo>
                  <a:pt x="7523488" y="850556"/>
                  <a:pt x="7471831" y="857586"/>
                  <a:pt x="7440519" y="903619"/>
                </a:cubicBezTo>
                <a:lnTo>
                  <a:pt x="7442112" y="858805"/>
                </a:lnTo>
                <a:lnTo>
                  <a:pt x="7442112" y="771711"/>
                </a:lnTo>
                <a:cubicBezTo>
                  <a:pt x="7442112" y="771711"/>
                  <a:pt x="7442112" y="770586"/>
                  <a:pt x="7442112" y="770586"/>
                </a:cubicBezTo>
                <a:cubicBezTo>
                  <a:pt x="7442112" y="770586"/>
                  <a:pt x="7442112" y="769461"/>
                  <a:pt x="7442112" y="769461"/>
                </a:cubicBezTo>
                <a:cubicBezTo>
                  <a:pt x="7442112" y="769273"/>
                  <a:pt x="7442112" y="768993"/>
                  <a:pt x="7442112" y="768805"/>
                </a:cubicBezTo>
                <a:cubicBezTo>
                  <a:pt x="7442112" y="768523"/>
                  <a:pt x="7442112" y="768336"/>
                  <a:pt x="7442019" y="768148"/>
                </a:cubicBezTo>
                <a:lnTo>
                  <a:pt x="7441362" y="765618"/>
                </a:lnTo>
                <a:cubicBezTo>
                  <a:pt x="7439675" y="760180"/>
                  <a:pt x="7434238" y="756242"/>
                  <a:pt x="7427863" y="756242"/>
                </a:cubicBezTo>
                <a:close/>
                <a:moveTo>
                  <a:pt x="4312637" y="749960"/>
                </a:moveTo>
                <a:cubicBezTo>
                  <a:pt x="4304293" y="749960"/>
                  <a:pt x="4297543" y="756148"/>
                  <a:pt x="4297356" y="763836"/>
                </a:cubicBezTo>
                <a:lnTo>
                  <a:pt x="4297356" y="1104057"/>
                </a:lnTo>
                <a:cubicBezTo>
                  <a:pt x="4297356" y="1111931"/>
                  <a:pt x="4304199" y="1118307"/>
                  <a:pt x="4312731" y="1118307"/>
                </a:cubicBezTo>
                <a:cubicBezTo>
                  <a:pt x="4321262" y="1118307"/>
                  <a:pt x="4328105" y="1111931"/>
                  <a:pt x="4328105" y="1104057"/>
                </a:cubicBezTo>
                <a:cubicBezTo>
                  <a:pt x="4328105" y="1104057"/>
                  <a:pt x="4328105" y="1103963"/>
                  <a:pt x="4328105" y="1103870"/>
                </a:cubicBezTo>
                <a:lnTo>
                  <a:pt x="4328105" y="990993"/>
                </a:lnTo>
                <a:lnTo>
                  <a:pt x="4472013" y="990993"/>
                </a:lnTo>
                <a:cubicBezTo>
                  <a:pt x="4644982" y="990993"/>
                  <a:pt x="4644982" y="750054"/>
                  <a:pt x="4472013" y="750054"/>
                </a:cubicBezTo>
                <a:lnTo>
                  <a:pt x="4471920" y="749960"/>
                </a:lnTo>
                <a:close/>
                <a:moveTo>
                  <a:pt x="6161111" y="630054"/>
                </a:moveTo>
                <a:cubicBezTo>
                  <a:pt x="6184641" y="630054"/>
                  <a:pt x="6203767" y="647772"/>
                  <a:pt x="6203767" y="669522"/>
                </a:cubicBezTo>
                <a:cubicBezTo>
                  <a:pt x="6203767" y="689960"/>
                  <a:pt x="6164953" y="707211"/>
                  <a:pt x="6161111" y="708897"/>
                </a:cubicBezTo>
                <a:cubicBezTo>
                  <a:pt x="6157172" y="707211"/>
                  <a:pt x="6118453" y="689960"/>
                  <a:pt x="6118453" y="669522"/>
                </a:cubicBezTo>
                <a:cubicBezTo>
                  <a:pt x="6118453" y="647772"/>
                  <a:pt x="6137579" y="630054"/>
                  <a:pt x="6161111" y="630054"/>
                </a:cubicBezTo>
                <a:close/>
                <a:moveTo>
                  <a:pt x="6161111" y="609522"/>
                </a:moveTo>
                <a:cubicBezTo>
                  <a:pt x="6125298" y="609522"/>
                  <a:pt x="6096235" y="636429"/>
                  <a:pt x="6096235" y="669522"/>
                </a:cubicBezTo>
                <a:cubicBezTo>
                  <a:pt x="6096235" y="702617"/>
                  <a:pt x="6158204" y="728398"/>
                  <a:pt x="6160830" y="729429"/>
                </a:cubicBezTo>
                <a:lnTo>
                  <a:pt x="6161111" y="729429"/>
                </a:lnTo>
                <a:cubicBezTo>
                  <a:pt x="6161111" y="729429"/>
                  <a:pt x="6161391" y="729429"/>
                  <a:pt x="6161391" y="729429"/>
                </a:cubicBezTo>
                <a:cubicBezTo>
                  <a:pt x="6164016" y="728304"/>
                  <a:pt x="6225985" y="702241"/>
                  <a:pt x="6225985" y="669522"/>
                </a:cubicBezTo>
                <a:cubicBezTo>
                  <a:pt x="6225985" y="636803"/>
                  <a:pt x="6196923" y="609522"/>
                  <a:pt x="6161111" y="609522"/>
                </a:cubicBezTo>
                <a:close/>
                <a:moveTo>
                  <a:pt x="0" y="0"/>
                </a:moveTo>
                <a:lnTo>
                  <a:pt x="12192000" y="0"/>
                </a:lnTo>
                <a:lnTo>
                  <a:pt x="12192000" y="6858000"/>
                </a:lnTo>
                <a:lnTo>
                  <a:pt x="0" y="6858000"/>
                </a:lnTo>
                <a:close/>
              </a:path>
            </a:pathLst>
          </a:custGeom>
          <a:solidFill>
            <a:schemeClr val="bg1">
              <a:alpha val="79000"/>
            </a:schemeClr>
          </a:solidFill>
        </p:spPr>
        <p:txBody>
          <a:bodyPr wrap="square" lIns="3672000" tIns="1224000" rIns="3672000" anchor="ctr" anchorCtr="0">
            <a:noAutofit/>
          </a:bodyPr>
          <a:lstStyle>
            <a:lvl1pPr marL="0" indent="0" algn="ctr">
              <a:buNone/>
              <a:defRPr sz="1600" b="1">
                <a:solidFill>
                  <a:schemeClr val="bg2"/>
                </a:solidFill>
              </a:defRPr>
            </a:lvl1pPr>
          </a:lstStyle>
          <a:p>
            <a:r>
              <a:rPr lang="en-GB"/>
              <a:t>Click on the icon above to insert the image. Once inserted, select image and ‘Send to back’.</a:t>
            </a:r>
          </a:p>
        </p:txBody>
      </p:sp>
    </p:spTree>
    <p:extLst>
      <p:ext uri="{BB962C8B-B14F-4D97-AF65-F5344CB8AC3E}">
        <p14:creationId xmlns:p14="http://schemas.microsoft.com/office/powerpoint/2010/main" val="227301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_Round logo">
    <p:spTree>
      <p:nvGrpSpPr>
        <p:cNvPr id="1" name=""/>
        <p:cNvGrpSpPr/>
        <p:nvPr/>
      </p:nvGrpSpPr>
      <p:grpSpPr>
        <a:xfrm>
          <a:off x="0" y="0"/>
          <a:ext cx="0" cy="0"/>
          <a:chOff x="0" y="0"/>
          <a:chExt cx="0" cy="0"/>
        </a:xfrm>
      </p:grpSpPr>
      <p:sp>
        <p:nvSpPr>
          <p:cNvPr id="119" name="Text Placeholder 118">
            <a:extLst>
              <a:ext uri="{FF2B5EF4-FFF2-40B4-BE49-F238E27FC236}">
                <a16:creationId xmlns:a16="http://schemas.microsoft.com/office/drawing/2014/main" id="{124E9B48-9FBA-9FC7-0255-F7C78DC28CFF}"/>
              </a:ext>
            </a:extLst>
          </p:cNvPr>
          <p:cNvSpPr>
            <a:spLocks noGrp="1"/>
          </p:cNvSpPr>
          <p:nvPr>
            <p:ph type="body" sz="quarter" idx="13" hasCustomPrompt="1"/>
          </p:nvPr>
        </p:nvSpPr>
        <p:spPr>
          <a:xfrm>
            <a:off x="0" y="0"/>
            <a:ext cx="12192000" cy="6858000"/>
          </a:xfrm>
          <a:custGeom>
            <a:avLst/>
            <a:gdLst>
              <a:gd name="connsiteX0" fmla="*/ 5445983 w 12192000"/>
              <a:gd name="connsiteY0" fmla="*/ 877650 h 6858000"/>
              <a:gd name="connsiteX1" fmla="*/ 5560920 w 12192000"/>
              <a:gd name="connsiteY1" fmla="*/ 986588 h 6858000"/>
              <a:gd name="connsiteX2" fmla="*/ 5445983 w 12192000"/>
              <a:gd name="connsiteY2" fmla="*/ 1096557 h 6858000"/>
              <a:gd name="connsiteX3" fmla="*/ 5445983 w 12192000"/>
              <a:gd name="connsiteY3" fmla="*/ 1096463 h 6858000"/>
              <a:gd name="connsiteX4" fmla="*/ 5332170 w 12192000"/>
              <a:gd name="connsiteY4" fmla="*/ 987056 h 6858000"/>
              <a:gd name="connsiteX5" fmla="*/ 5445983 w 12192000"/>
              <a:gd name="connsiteY5" fmla="*/ 877650 h 6858000"/>
              <a:gd name="connsiteX6" fmla="*/ 7194142 w 12192000"/>
              <a:gd name="connsiteY6" fmla="*/ 877274 h 6858000"/>
              <a:gd name="connsiteX7" fmla="*/ 7319487 w 12192000"/>
              <a:gd name="connsiteY7" fmla="*/ 986492 h 6858000"/>
              <a:gd name="connsiteX8" fmla="*/ 7194142 w 12192000"/>
              <a:gd name="connsiteY8" fmla="*/ 1095713 h 6858000"/>
              <a:gd name="connsiteX9" fmla="*/ 7067673 w 12192000"/>
              <a:gd name="connsiteY9" fmla="*/ 986492 h 6858000"/>
              <a:gd name="connsiteX10" fmla="*/ 7194142 w 12192000"/>
              <a:gd name="connsiteY10" fmla="*/ 877274 h 6858000"/>
              <a:gd name="connsiteX11" fmla="*/ 5103608 w 12192000"/>
              <a:gd name="connsiteY11" fmla="*/ 876616 h 6858000"/>
              <a:gd name="connsiteX12" fmla="*/ 5219109 w 12192000"/>
              <a:gd name="connsiteY12" fmla="*/ 987617 h 6858000"/>
              <a:gd name="connsiteX13" fmla="*/ 5103608 w 12192000"/>
              <a:gd name="connsiteY13" fmla="*/ 1095430 h 6858000"/>
              <a:gd name="connsiteX14" fmla="*/ 4988108 w 12192000"/>
              <a:gd name="connsiteY14" fmla="*/ 987617 h 6858000"/>
              <a:gd name="connsiteX15" fmla="*/ 5103608 w 12192000"/>
              <a:gd name="connsiteY15" fmla="*/ 876616 h 6858000"/>
              <a:gd name="connsiteX16" fmla="*/ 5880608 w 12192000"/>
              <a:gd name="connsiteY16" fmla="*/ 876055 h 6858000"/>
              <a:gd name="connsiteX17" fmla="*/ 5994421 w 12192000"/>
              <a:gd name="connsiteY17" fmla="*/ 975993 h 6858000"/>
              <a:gd name="connsiteX18" fmla="*/ 5766327 w 12192000"/>
              <a:gd name="connsiteY18" fmla="*/ 975993 h 6858000"/>
              <a:gd name="connsiteX19" fmla="*/ 5766233 w 12192000"/>
              <a:gd name="connsiteY19" fmla="*/ 975993 h 6858000"/>
              <a:gd name="connsiteX20" fmla="*/ 5880608 w 12192000"/>
              <a:gd name="connsiteY20" fmla="*/ 876055 h 6858000"/>
              <a:gd name="connsiteX21" fmla="*/ 4768450 w 12192000"/>
              <a:gd name="connsiteY21" fmla="*/ 876055 h 6858000"/>
              <a:gd name="connsiteX22" fmla="*/ 4882263 w 12192000"/>
              <a:gd name="connsiteY22" fmla="*/ 975993 h 6858000"/>
              <a:gd name="connsiteX23" fmla="*/ 4654169 w 12192000"/>
              <a:gd name="connsiteY23" fmla="*/ 975993 h 6858000"/>
              <a:gd name="connsiteX24" fmla="*/ 4654075 w 12192000"/>
              <a:gd name="connsiteY24" fmla="*/ 975993 h 6858000"/>
              <a:gd name="connsiteX25" fmla="*/ 4768450 w 12192000"/>
              <a:gd name="connsiteY25" fmla="*/ 876055 h 6858000"/>
              <a:gd name="connsiteX26" fmla="*/ 6966424 w 12192000"/>
              <a:gd name="connsiteY26" fmla="*/ 853180 h 6858000"/>
              <a:gd name="connsiteX27" fmla="*/ 6952549 w 12192000"/>
              <a:gd name="connsiteY27" fmla="*/ 865931 h 6858000"/>
              <a:gd name="connsiteX28" fmla="*/ 6952549 w 12192000"/>
              <a:gd name="connsiteY28" fmla="*/ 1107806 h 6858000"/>
              <a:gd name="connsiteX29" fmla="*/ 6966424 w 12192000"/>
              <a:gd name="connsiteY29" fmla="*/ 1120557 h 6858000"/>
              <a:gd name="connsiteX30" fmla="*/ 6980298 w 12192000"/>
              <a:gd name="connsiteY30" fmla="*/ 1107806 h 6858000"/>
              <a:gd name="connsiteX31" fmla="*/ 6980298 w 12192000"/>
              <a:gd name="connsiteY31" fmla="*/ 865931 h 6858000"/>
              <a:gd name="connsiteX32" fmla="*/ 6966424 w 12192000"/>
              <a:gd name="connsiteY32" fmla="*/ 853180 h 6858000"/>
              <a:gd name="connsiteX33" fmla="*/ 5880608 w 12192000"/>
              <a:gd name="connsiteY33" fmla="*/ 852429 h 6858000"/>
              <a:gd name="connsiteX34" fmla="*/ 5737827 w 12192000"/>
              <a:gd name="connsiteY34" fmla="*/ 986586 h 6858000"/>
              <a:gd name="connsiteX35" fmla="*/ 5880608 w 12192000"/>
              <a:gd name="connsiteY35" fmla="*/ 1120744 h 6858000"/>
              <a:gd name="connsiteX36" fmla="*/ 6001828 w 12192000"/>
              <a:gd name="connsiteY36" fmla="*/ 1070775 h 6858000"/>
              <a:gd name="connsiteX37" fmla="*/ 6001641 w 12192000"/>
              <a:gd name="connsiteY37" fmla="*/ 1070587 h 6858000"/>
              <a:gd name="connsiteX38" fmla="*/ 6004639 w 12192000"/>
              <a:gd name="connsiteY38" fmla="*/ 1063274 h 6858000"/>
              <a:gd name="connsiteX39" fmla="*/ 5991984 w 12192000"/>
              <a:gd name="connsiteY39" fmla="*/ 1051368 h 6858000"/>
              <a:gd name="connsiteX40" fmla="*/ 5982140 w 12192000"/>
              <a:gd name="connsiteY40" fmla="*/ 1056149 h 6858000"/>
              <a:gd name="connsiteX41" fmla="*/ 5982047 w 12192000"/>
              <a:gd name="connsiteY41" fmla="*/ 1056149 h 6858000"/>
              <a:gd name="connsiteX42" fmla="*/ 5880797 w 12192000"/>
              <a:gd name="connsiteY42" fmla="*/ 1095525 h 6858000"/>
              <a:gd name="connsiteX43" fmla="*/ 5766420 w 12192000"/>
              <a:gd name="connsiteY43" fmla="*/ 998774 h 6858000"/>
              <a:gd name="connsiteX44" fmla="*/ 6019640 w 12192000"/>
              <a:gd name="connsiteY44" fmla="*/ 998774 h 6858000"/>
              <a:gd name="connsiteX45" fmla="*/ 5880797 w 12192000"/>
              <a:gd name="connsiteY45" fmla="*/ 852523 h 6858000"/>
              <a:gd name="connsiteX46" fmla="*/ 5103608 w 12192000"/>
              <a:gd name="connsiteY46" fmla="*/ 852429 h 6858000"/>
              <a:gd name="connsiteX47" fmla="*/ 4960827 w 12192000"/>
              <a:gd name="connsiteY47" fmla="*/ 987617 h 6858000"/>
              <a:gd name="connsiteX48" fmla="*/ 5103608 w 12192000"/>
              <a:gd name="connsiteY48" fmla="*/ 1120744 h 6858000"/>
              <a:gd name="connsiteX49" fmla="*/ 5246390 w 12192000"/>
              <a:gd name="connsiteY49" fmla="*/ 987617 h 6858000"/>
              <a:gd name="connsiteX50" fmla="*/ 5103608 w 12192000"/>
              <a:gd name="connsiteY50" fmla="*/ 852429 h 6858000"/>
              <a:gd name="connsiteX51" fmla="*/ 4768357 w 12192000"/>
              <a:gd name="connsiteY51" fmla="*/ 852429 h 6858000"/>
              <a:gd name="connsiteX52" fmla="*/ 4625576 w 12192000"/>
              <a:gd name="connsiteY52" fmla="*/ 986586 h 6858000"/>
              <a:gd name="connsiteX53" fmla="*/ 4768357 w 12192000"/>
              <a:gd name="connsiteY53" fmla="*/ 1120744 h 6858000"/>
              <a:gd name="connsiteX54" fmla="*/ 4889576 w 12192000"/>
              <a:gd name="connsiteY54" fmla="*/ 1070775 h 6858000"/>
              <a:gd name="connsiteX55" fmla="*/ 4889483 w 12192000"/>
              <a:gd name="connsiteY55" fmla="*/ 1070775 h 6858000"/>
              <a:gd name="connsiteX56" fmla="*/ 4892483 w 12192000"/>
              <a:gd name="connsiteY56" fmla="*/ 1063274 h 6858000"/>
              <a:gd name="connsiteX57" fmla="*/ 4879732 w 12192000"/>
              <a:gd name="connsiteY57" fmla="*/ 1051462 h 6858000"/>
              <a:gd name="connsiteX58" fmla="*/ 4869795 w 12192000"/>
              <a:gd name="connsiteY58" fmla="*/ 1056149 h 6858000"/>
              <a:gd name="connsiteX59" fmla="*/ 4869702 w 12192000"/>
              <a:gd name="connsiteY59" fmla="*/ 1056149 h 6858000"/>
              <a:gd name="connsiteX60" fmla="*/ 4768450 w 12192000"/>
              <a:gd name="connsiteY60" fmla="*/ 1095525 h 6858000"/>
              <a:gd name="connsiteX61" fmla="*/ 4654075 w 12192000"/>
              <a:gd name="connsiteY61" fmla="*/ 998774 h 6858000"/>
              <a:gd name="connsiteX62" fmla="*/ 4907201 w 12192000"/>
              <a:gd name="connsiteY62" fmla="*/ 998774 h 6858000"/>
              <a:gd name="connsiteX63" fmla="*/ 4768357 w 12192000"/>
              <a:gd name="connsiteY63" fmla="*/ 852523 h 6858000"/>
              <a:gd name="connsiteX64" fmla="*/ 6761954 w 12192000"/>
              <a:gd name="connsiteY64" fmla="*/ 850366 h 6858000"/>
              <a:gd name="connsiteX65" fmla="*/ 6647579 w 12192000"/>
              <a:gd name="connsiteY65" fmla="*/ 922553 h 6858000"/>
              <a:gd name="connsiteX66" fmla="*/ 6751455 w 12192000"/>
              <a:gd name="connsiteY66" fmla="*/ 992960 h 6858000"/>
              <a:gd name="connsiteX67" fmla="*/ 6767110 w 12192000"/>
              <a:gd name="connsiteY67" fmla="*/ 995680 h 6858000"/>
              <a:gd name="connsiteX68" fmla="*/ 6854204 w 12192000"/>
              <a:gd name="connsiteY68" fmla="*/ 1046680 h 6858000"/>
              <a:gd name="connsiteX69" fmla="*/ 6763642 w 12192000"/>
              <a:gd name="connsiteY69" fmla="*/ 1098617 h 6858000"/>
              <a:gd name="connsiteX70" fmla="*/ 6660891 w 12192000"/>
              <a:gd name="connsiteY70" fmla="*/ 1054274 h 6858000"/>
              <a:gd name="connsiteX71" fmla="*/ 6657986 w 12192000"/>
              <a:gd name="connsiteY71" fmla="*/ 1050710 h 6858000"/>
              <a:gd name="connsiteX72" fmla="*/ 6648610 w 12192000"/>
              <a:gd name="connsiteY72" fmla="*/ 1046774 h 6858000"/>
              <a:gd name="connsiteX73" fmla="*/ 6635392 w 12192000"/>
              <a:gd name="connsiteY73" fmla="*/ 1059335 h 6858000"/>
              <a:gd name="connsiteX74" fmla="*/ 6636517 w 12192000"/>
              <a:gd name="connsiteY74" fmla="*/ 1064118 h 6858000"/>
              <a:gd name="connsiteX75" fmla="*/ 6636423 w 12192000"/>
              <a:gd name="connsiteY75" fmla="*/ 1064118 h 6858000"/>
              <a:gd name="connsiteX76" fmla="*/ 6638767 w 12192000"/>
              <a:gd name="connsiteY76" fmla="*/ 1068054 h 6858000"/>
              <a:gd name="connsiteX77" fmla="*/ 6763267 w 12192000"/>
              <a:gd name="connsiteY77" fmla="*/ 1122523 h 6858000"/>
              <a:gd name="connsiteX78" fmla="*/ 6881580 w 12192000"/>
              <a:gd name="connsiteY78" fmla="*/ 1047242 h 6858000"/>
              <a:gd name="connsiteX79" fmla="*/ 6772829 w 12192000"/>
              <a:gd name="connsiteY79" fmla="*/ 972054 h 6858000"/>
              <a:gd name="connsiteX80" fmla="*/ 6772548 w 12192000"/>
              <a:gd name="connsiteY80" fmla="*/ 971867 h 6858000"/>
              <a:gd name="connsiteX81" fmla="*/ 6763455 w 12192000"/>
              <a:gd name="connsiteY81" fmla="*/ 970366 h 6858000"/>
              <a:gd name="connsiteX82" fmla="*/ 6746766 w 12192000"/>
              <a:gd name="connsiteY82" fmla="*/ 967367 h 6858000"/>
              <a:gd name="connsiteX83" fmla="*/ 6674673 w 12192000"/>
              <a:gd name="connsiteY83" fmla="*/ 922553 h 6858000"/>
              <a:gd name="connsiteX84" fmla="*/ 6761860 w 12192000"/>
              <a:gd name="connsiteY84" fmla="*/ 874272 h 6858000"/>
              <a:gd name="connsiteX85" fmla="*/ 6850736 w 12192000"/>
              <a:gd name="connsiteY85" fmla="*/ 903429 h 6858000"/>
              <a:gd name="connsiteX86" fmla="*/ 6851954 w 12192000"/>
              <a:gd name="connsiteY86" fmla="*/ 904367 h 6858000"/>
              <a:gd name="connsiteX87" fmla="*/ 6852611 w 12192000"/>
              <a:gd name="connsiteY87" fmla="*/ 904928 h 6858000"/>
              <a:gd name="connsiteX88" fmla="*/ 6854674 w 12192000"/>
              <a:gd name="connsiteY88" fmla="*/ 906428 h 6858000"/>
              <a:gd name="connsiteX89" fmla="*/ 6854767 w 12192000"/>
              <a:gd name="connsiteY89" fmla="*/ 906428 h 6858000"/>
              <a:gd name="connsiteX90" fmla="*/ 6861517 w 12192000"/>
              <a:gd name="connsiteY90" fmla="*/ 908210 h 6858000"/>
              <a:gd name="connsiteX91" fmla="*/ 6874735 w 12192000"/>
              <a:gd name="connsiteY91" fmla="*/ 896116 h 6858000"/>
              <a:gd name="connsiteX92" fmla="*/ 6872018 w 12192000"/>
              <a:gd name="connsiteY92" fmla="*/ 888992 h 6858000"/>
              <a:gd name="connsiteX93" fmla="*/ 6872205 w 12192000"/>
              <a:gd name="connsiteY93" fmla="*/ 888803 h 6858000"/>
              <a:gd name="connsiteX94" fmla="*/ 6868547 w 12192000"/>
              <a:gd name="connsiteY94" fmla="*/ 885616 h 6858000"/>
              <a:gd name="connsiteX95" fmla="*/ 6761954 w 12192000"/>
              <a:gd name="connsiteY95" fmla="*/ 850366 h 6858000"/>
              <a:gd name="connsiteX96" fmla="*/ 6322828 w 12192000"/>
              <a:gd name="connsiteY96" fmla="*/ 849054 h 6858000"/>
              <a:gd name="connsiteX97" fmla="*/ 6308578 w 12192000"/>
              <a:gd name="connsiteY97" fmla="*/ 862179 h 6858000"/>
              <a:gd name="connsiteX98" fmla="*/ 6308578 w 12192000"/>
              <a:gd name="connsiteY98" fmla="*/ 1108650 h 6858000"/>
              <a:gd name="connsiteX99" fmla="*/ 6322828 w 12192000"/>
              <a:gd name="connsiteY99" fmla="*/ 1121869 h 6858000"/>
              <a:gd name="connsiteX100" fmla="*/ 6337171 w 12192000"/>
              <a:gd name="connsiteY100" fmla="*/ 1108650 h 6858000"/>
              <a:gd name="connsiteX101" fmla="*/ 6337171 w 12192000"/>
              <a:gd name="connsiteY101" fmla="*/ 977399 h 6858000"/>
              <a:gd name="connsiteX102" fmla="*/ 6447046 w 12192000"/>
              <a:gd name="connsiteY102" fmla="*/ 877460 h 6858000"/>
              <a:gd name="connsiteX103" fmla="*/ 6447797 w 12192000"/>
              <a:gd name="connsiteY103" fmla="*/ 877460 h 6858000"/>
              <a:gd name="connsiteX104" fmla="*/ 6523454 w 12192000"/>
              <a:gd name="connsiteY104" fmla="*/ 901086 h 6858000"/>
              <a:gd name="connsiteX105" fmla="*/ 6550265 w 12192000"/>
              <a:gd name="connsiteY105" fmla="*/ 972524 h 6858000"/>
              <a:gd name="connsiteX106" fmla="*/ 6550265 w 12192000"/>
              <a:gd name="connsiteY106" fmla="*/ 1108837 h 6858000"/>
              <a:gd name="connsiteX107" fmla="*/ 6550641 w 12192000"/>
              <a:gd name="connsiteY107" fmla="*/ 1111462 h 6858000"/>
              <a:gd name="connsiteX108" fmla="*/ 6551016 w 12192000"/>
              <a:gd name="connsiteY108" fmla="*/ 1112869 h 6858000"/>
              <a:gd name="connsiteX109" fmla="*/ 6551390 w 12192000"/>
              <a:gd name="connsiteY109" fmla="*/ 1113524 h 6858000"/>
              <a:gd name="connsiteX110" fmla="*/ 6564611 w 12192000"/>
              <a:gd name="connsiteY110" fmla="*/ 1121869 h 6858000"/>
              <a:gd name="connsiteX111" fmla="*/ 6578860 w 12192000"/>
              <a:gd name="connsiteY111" fmla="*/ 1108650 h 6858000"/>
              <a:gd name="connsiteX112" fmla="*/ 6578860 w 12192000"/>
              <a:gd name="connsiteY112" fmla="*/ 971961 h 6858000"/>
              <a:gd name="connsiteX113" fmla="*/ 6446953 w 12192000"/>
              <a:gd name="connsiteY113" fmla="*/ 851774 h 6858000"/>
              <a:gd name="connsiteX114" fmla="*/ 6336703 w 12192000"/>
              <a:gd name="connsiteY114" fmla="*/ 903242 h 6858000"/>
              <a:gd name="connsiteX115" fmla="*/ 6337171 w 12192000"/>
              <a:gd name="connsiteY115" fmla="*/ 862179 h 6858000"/>
              <a:gd name="connsiteX116" fmla="*/ 6322828 w 12192000"/>
              <a:gd name="connsiteY116" fmla="*/ 849054 h 6858000"/>
              <a:gd name="connsiteX117" fmla="*/ 5316795 w 12192000"/>
              <a:gd name="connsiteY117" fmla="*/ 844274 h 6858000"/>
              <a:gd name="connsiteX118" fmla="*/ 5303201 w 12192000"/>
              <a:gd name="connsiteY118" fmla="*/ 856555 h 6858000"/>
              <a:gd name="connsiteX119" fmla="*/ 5303201 w 12192000"/>
              <a:gd name="connsiteY119" fmla="*/ 1242152 h 6858000"/>
              <a:gd name="connsiteX120" fmla="*/ 5303201 w 12192000"/>
              <a:gd name="connsiteY120" fmla="*/ 1242621 h 6858000"/>
              <a:gd name="connsiteX121" fmla="*/ 5316607 w 12192000"/>
              <a:gd name="connsiteY121" fmla="*/ 1254996 h 6858000"/>
              <a:gd name="connsiteX122" fmla="*/ 5330014 w 12192000"/>
              <a:gd name="connsiteY122" fmla="*/ 1242621 h 6858000"/>
              <a:gd name="connsiteX123" fmla="*/ 5330014 w 12192000"/>
              <a:gd name="connsiteY123" fmla="*/ 1242152 h 6858000"/>
              <a:gd name="connsiteX124" fmla="*/ 5330014 w 12192000"/>
              <a:gd name="connsiteY124" fmla="*/ 1056431 h 6858000"/>
              <a:gd name="connsiteX125" fmla="*/ 5446077 w 12192000"/>
              <a:gd name="connsiteY125" fmla="*/ 1121120 h 6858000"/>
              <a:gd name="connsiteX126" fmla="*/ 5588858 w 12192000"/>
              <a:gd name="connsiteY126" fmla="*/ 986494 h 6858000"/>
              <a:gd name="connsiteX127" fmla="*/ 5452357 w 12192000"/>
              <a:gd name="connsiteY127" fmla="*/ 852899 h 6858000"/>
              <a:gd name="connsiteX128" fmla="*/ 5452170 w 12192000"/>
              <a:gd name="connsiteY128" fmla="*/ 852899 h 6858000"/>
              <a:gd name="connsiteX129" fmla="*/ 5330388 w 12192000"/>
              <a:gd name="connsiteY129" fmla="*/ 918150 h 6858000"/>
              <a:gd name="connsiteX130" fmla="*/ 5330388 w 12192000"/>
              <a:gd name="connsiteY130" fmla="*/ 856555 h 6858000"/>
              <a:gd name="connsiteX131" fmla="*/ 5316795 w 12192000"/>
              <a:gd name="connsiteY131" fmla="*/ 844274 h 6858000"/>
              <a:gd name="connsiteX132" fmla="*/ 7326050 w 12192000"/>
              <a:gd name="connsiteY132" fmla="*/ 839211 h 6858000"/>
              <a:gd name="connsiteX133" fmla="*/ 7316393 w 12192000"/>
              <a:gd name="connsiteY133" fmla="*/ 842960 h 6858000"/>
              <a:gd name="connsiteX134" fmla="*/ 7286581 w 12192000"/>
              <a:gd name="connsiteY134" fmla="*/ 875117 h 6858000"/>
              <a:gd name="connsiteX135" fmla="*/ 7194237 w 12192000"/>
              <a:gd name="connsiteY135" fmla="*/ 851774 h 6858000"/>
              <a:gd name="connsiteX136" fmla="*/ 7039174 w 12192000"/>
              <a:gd name="connsiteY136" fmla="*/ 986588 h 6858000"/>
              <a:gd name="connsiteX137" fmla="*/ 7194237 w 12192000"/>
              <a:gd name="connsiteY137" fmla="*/ 1121401 h 6858000"/>
              <a:gd name="connsiteX138" fmla="*/ 7316581 w 12192000"/>
              <a:gd name="connsiteY138" fmla="*/ 1195838 h 6858000"/>
              <a:gd name="connsiteX139" fmla="*/ 7194237 w 12192000"/>
              <a:gd name="connsiteY139" fmla="*/ 1269713 h 6858000"/>
              <a:gd name="connsiteX140" fmla="*/ 7075455 w 12192000"/>
              <a:gd name="connsiteY140" fmla="*/ 1187119 h 6858000"/>
              <a:gd name="connsiteX141" fmla="*/ 7075455 w 12192000"/>
              <a:gd name="connsiteY141" fmla="*/ 1183370 h 6858000"/>
              <a:gd name="connsiteX142" fmla="*/ 7075174 w 12192000"/>
              <a:gd name="connsiteY142" fmla="*/ 1182245 h 6858000"/>
              <a:gd name="connsiteX143" fmla="*/ 7061298 w 12192000"/>
              <a:gd name="connsiteY143" fmla="*/ 1170807 h 6858000"/>
              <a:gd name="connsiteX144" fmla="*/ 7047329 w 12192000"/>
              <a:gd name="connsiteY144" fmla="*/ 1183557 h 6858000"/>
              <a:gd name="connsiteX145" fmla="*/ 7047518 w 12192000"/>
              <a:gd name="connsiteY145" fmla="*/ 1184212 h 6858000"/>
              <a:gd name="connsiteX146" fmla="*/ 7047518 w 12192000"/>
              <a:gd name="connsiteY146" fmla="*/ 1187400 h 6858000"/>
              <a:gd name="connsiteX147" fmla="*/ 7194331 w 12192000"/>
              <a:gd name="connsiteY147" fmla="*/ 1295402 h 6858000"/>
              <a:gd name="connsiteX148" fmla="*/ 7345268 w 12192000"/>
              <a:gd name="connsiteY148" fmla="*/ 1195932 h 6858000"/>
              <a:gd name="connsiteX149" fmla="*/ 7263894 w 12192000"/>
              <a:gd name="connsiteY149" fmla="*/ 1106307 h 6858000"/>
              <a:gd name="connsiteX150" fmla="*/ 7263706 w 12192000"/>
              <a:gd name="connsiteY150" fmla="*/ 1106120 h 6858000"/>
              <a:gd name="connsiteX151" fmla="*/ 7348081 w 12192000"/>
              <a:gd name="connsiteY151" fmla="*/ 986492 h 6858000"/>
              <a:gd name="connsiteX152" fmla="*/ 7307113 w 12192000"/>
              <a:gd name="connsiteY152" fmla="*/ 890680 h 6858000"/>
              <a:gd name="connsiteX153" fmla="*/ 7333456 w 12192000"/>
              <a:gd name="connsiteY153" fmla="*/ 862367 h 6858000"/>
              <a:gd name="connsiteX154" fmla="*/ 7335237 w 12192000"/>
              <a:gd name="connsiteY154" fmla="*/ 860398 h 6858000"/>
              <a:gd name="connsiteX155" fmla="*/ 7339832 w 12192000"/>
              <a:gd name="connsiteY155" fmla="*/ 851398 h 6858000"/>
              <a:gd name="connsiteX156" fmla="*/ 7326050 w 12192000"/>
              <a:gd name="connsiteY156" fmla="*/ 839211 h 6858000"/>
              <a:gd name="connsiteX157" fmla="*/ 6966143 w 12192000"/>
              <a:gd name="connsiteY157" fmla="*/ 781835 h 6858000"/>
              <a:gd name="connsiteX158" fmla="*/ 6950111 w 12192000"/>
              <a:gd name="connsiteY158" fmla="*/ 796085 h 6858000"/>
              <a:gd name="connsiteX159" fmla="*/ 6966143 w 12192000"/>
              <a:gd name="connsiteY159" fmla="*/ 811460 h 6858000"/>
              <a:gd name="connsiteX160" fmla="*/ 6982830 w 12192000"/>
              <a:gd name="connsiteY160" fmla="*/ 796085 h 6858000"/>
              <a:gd name="connsiteX161" fmla="*/ 6966143 w 12192000"/>
              <a:gd name="connsiteY161" fmla="*/ 781835 h 6858000"/>
              <a:gd name="connsiteX162" fmla="*/ 6161110 w 12192000"/>
              <a:gd name="connsiteY162" fmla="*/ 777430 h 6858000"/>
              <a:gd name="connsiteX163" fmla="*/ 6198047 w 12192000"/>
              <a:gd name="connsiteY163" fmla="*/ 811648 h 6858000"/>
              <a:gd name="connsiteX164" fmla="*/ 6198047 w 12192000"/>
              <a:gd name="connsiteY164" fmla="*/ 1087369 h 6858000"/>
              <a:gd name="connsiteX165" fmla="*/ 6161110 w 12192000"/>
              <a:gd name="connsiteY165" fmla="*/ 1121588 h 6858000"/>
              <a:gd name="connsiteX166" fmla="*/ 6124172 w 12192000"/>
              <a:gd name="connsiteY166" fmla="*/ 1087369 h 6858000"/>
              <a:gd name="connsiteX167" fmla="*/ 6124172 w 12192000"/>
              <a:gd name="connsiteY167" fmla="*/ 811648 h 6858000"/>
              <a:gd name="connsiteX168" fmla="*/ 6161110 w 12192000"/>
              <a:gd name="connsiteY168" fmla="*/ 777430 h 6858000"/>
              <a:gd name="connsiteX169" fmla="*/ 4328012 w 12192000"/>
              <a:gd name="connsiteY169" fmla="*/ 776210 h 6858000"/>
              <a:gd name="connsiteX170" fmla="*/ 4379762 w 12192000"/>
              <a:gd name="connsiteY170" fmla="*/ 776210 h 6858000"/>
              <a:gd name="connsiteX171" fmla="*/ 4471920 w 12192000"/>
              <a:gd name="connsiteY171" fmla="*/ 776210 h 6858000"/>
              <a:gd name="connsiteX172" fmla="*/ 4471920 w 12192000"/>
              <a:gd name="connsiteY172" fmla="*/ 965024 h 6858000"/>
              <a:gd name="connsiteX173" fmla="*/ 4471920 w 12192000"/>
              <a:gd name="connsiteY173" fmla="*/ 965118 h 6858000"/>
              <a:gd name="connsiteX174" fmla="*/ 4328012 w 12192000"/>
              <a:gd name="connsiteY174" fmla="*/ 965118 h 6858000"/>
              <a:gd name="connsiteX175" fmla="*/ 6161110 w 12192000"/>
              <a:gd name="connsiteY175" fmla="*/ 757273 h 6858000"/>
              <a:gd name="connsiteX176" fmla="*/ 6102329 w 12192000"/>
              <a:gd name="connsiteY176" fmla="*/ 811648 h 6858000"/>
              <a:gd name="connsiteX177" fmla="*/ 6102329 w 12192000"/>
              <a:gd name="connsiteY177" fmla="*/ 1087369 h 6858000"/>
              <a:gd name="connsiteX178" fmla="*/ 6161110 w 12192000"/>
              <a:gd name="connsiteY178" fmla="*/ 1141745 h 6858000"/>
              <a:gd name="connsiteX179" fmla="*/ 6219891 w 12192000"/>
              <a:gd name="connsiteY179" fmla="*/ 1087369 h 6858000"/>
              <a:gd name="connsiteX180" fmla="*/ 6219891 w 12192000"/>
              <a:gd name="connsiteY180" fmla="*/ 811648 h 6858000"/>
              <a:gd name="connsiteX181" fmla="*/ 6161110 w 12192000"/>
              <a:gd name="connsiteY181" fmla="*/ 757273 h 6858000"/>
              <a:gd name="connsiteX182" fmla="*/ 5657859 w 12192000"/>
              <a:gd name="connsiteY182" fmla="*/ 756897 h 6858000"/>
              <a:gd name="connsiteX183" fmla="*/ 5643984 w 12192000"/>
              <a:gd name="connsiteY183" fmla="*/ 769648 h 6858000"/>
              <a:gd name="connsiteX184" fmla="*/ 5643984 w 12192000"/>
              <a:gd name="connsiteY184" fmla="*/ 1110900 h 6858000"/>
              <a:gd name="connsiteX185" fmla="*/ 5657859 w 12192000"/>
              <a:gd name="connsiteY185" fmla="*/ 1123649 h 6858000"/>
              <a:gd name="connsiteX186" fmla="*/ 5671733 w 12192000"/>
              <a:gd name="connsiteY186" fmla="*/ 1110900 h 6858000"/>
              <a:gd name="connsiteX187" fmla="*/ 5671733 w 12192000"/>
              <a:gd name="connsiteY187" fmla="*/ 769648 h 6858000"/>
              <a:gd name="connsiteX188" fmla="*/ 5657859 w 12192000"/>
              <a:gd name="connsiteY188" fmla="*/ 756897 h 6858000"/>
              <a:gd name="connsiteX189" fmla="*/ 7752237 w 12192000"/>
              <a:gd name="connsiteY189" fmla="*/ 756803 h 6858000"/>
              <a:gd name="connsiteX190" fmla="*/ 7738268 w 12192000"/>
              <a:gd name="connsiteY190" fmla="*/ 767210 h 6858000"/>
              <a:gd name="connsiteX191" fmla="*/ 7737800 w 12192000"/>
              <a:gd name="connsiteY191" fmla="*/ 767210 h 6858000"/>
              <a:gd name="connsiteX192" fmla="*/ 7737894 w 12192000"/>
              <a:gd name="connsiteY192" fmla="*/ 768990 h 6858000"/>
              <a:gd name="connsiteX193" fmla="*/ 7737894 w 12192000"/>
              <a:gd name="connsiteY193" fmla="*/ 1033743 h 6858000"/>
              <a:gd name="connsiteX194" fmla="*/ 7820488 w 12192000"/>
              <a:gd name="connsiteY194" fmla="*/ 1122336 h 6858000"/>
              <a:gd name="connsiteX195" fmla="*/ 7882457 w 12192000"/>
              <a:gd name="connsiteY195" fmla="*/ 1106587 h 6858000"/>
              <a:gd name="connsiteX196" fmla="*/ 7885175 w 12192000"/>
              <a:gd name="connsiteY196" fmla="*/ 1105179 h 6858000"/>
              <a:gd name="connsiteX197" fmla="*/ 7894644 w 12192000"/>
              <a:gd name="connsiteY197" fmla="*/ 1093368 h 6858000"/>
              <a:gd name="connsiteX198" fmla="*/ 7880770 w 12192000"/>
              <a:gd name="connsiteY198" fmla="*/ 1080711 h 6858000"/>
              <a:gd name="connsiteX199" fmla="*/ 7880862 w 12192000"/>
              <a:gd name="connsiteY199" fmla="*/ 1080430 h 6858000"/>
              <a:gd name="connsiteX200" fmla="*/ 7875050 w 12192000"/>
              <a:gd name="connsiteY200" fmla="*/ 1081836 h 6858000"/>
              <a:gd name="connsiteX201" fmla="*/ 7870083 w 12192000"/>
              <a:gd name="connsiteY201" fmla="*/ 1083993 h 6858000"/>
              <a:gd name="connsiteX202" fmla="*/ 7819550 w 12192000"/>
              <a:gd name="connsiteY202" fmla="*/ 1097118 h 6858000"/>
              <a:gd name="connsiteX203" fmla="*/ 7766674 w 12192000"/>
              <a:gd name="connsiteY203" fmla="*/ 1033555 h 6858000"/>
              <a:gd name="connsiteX204" fmla="*/ 7766674 w 12192000"/>
              <a:gd name="connsiteY204" fmla="*/ 876054 h 6858000"/>
              <a:gd name="connsiteX205" fmla="*/ 7869987 w 12192000"/>
              <a:gd name="connsiteY205" fmla="*/ 876054 h 6858000"/>
              <a:gd name="connsiteX206" fmla="*/ 7883020 w 12192000"/>
              <a:gd name="connsiteY206" fmla="*/ 864054 h 6858000"/>
              <a:gd name="connsiteX207" fmla="*/ 7871208 w 12192000"/>
              <a:gd name="connsiteY207" fmla="*/ 852148 h 6858000"/>
              <a:gd name="connsiteX208" fmla="*/ 7766674 w 12192000"/>
              <a:gd name="connsiteY208" fmla="*/ 852148 h 6858000"/>
              <a:gd name="connsiteX209" fmla="*/ 7766674 w 12192000"/>
              <a:gd name="connsiteY209" fmla="*/ 772365 h 6858000"/>
              <a:gd name="connsiteX210" fmla="*/ 7766674 w 12192000"/>
              <a:gd name="connsiteY210" fmla="*/ 771053 h 6858000"/>
              <a:gd name="connsiteX211" fmla="*/ 7766674 w 12192000"/>
              <a:gd name="connsiteY211" fmla="*/ 770115 h 6858000"/>
              <a:gd name="connsiteX212" fmla="*/ 7766674 w 12192000"/>
              <a:gd name="connsiteY212" fmla="*/ 767116 h 6858000"/>
              <a:gd name="connsiteX213" fmla="*/ 7766300 w 12192000"/>
              <a:gd name="connsiteY213" fmla="*/ 767116 h 6858000"/>
              <a:gd name="connsiteX214" fmla="*/ 7765926 w 12192000"/>
              <a:gd name="connsiteY214" fmla="*/ 764490 h 6858000"/>
              <a:gd name="connsiteX215" fmla="*/ 7765456 w 12192000"/>
              <a:gd name="connsiteY215" fmla="*/ 765335 h 6858000"/>
              <a:gd name="connsiteX216" fmla="*/ 7752237 w 12192000"/>
              <a:gd name="connsiteY216" fmla="*/ 756803 h 6858000"/>
              <a:gd name="connsiteX217" fmla="*/ 7427863 w 12192000"/>
              <a:gd name="connsiteY217" fmla="*/ 756242 h 6858000"/>
              <a:gd name="connsiteX218" fmla="*/ 7413613 w 12192000"/>
              <a:gd name="connsiteY218" fmla="*/ 769273 h 6858000"/>
              <a:gd name="connsiteX219" fmla="*/ 7413800 w 12192000"/>
              <a:gd name="connsiteY219" fmla="*/ 770305 h 6858000"/>
              <a:gd name="connsiteX220" fmla="*/ 7413800 w 12192000"/>
              <a:gd name="connsiteY220" fmla="*/ 770398 h 6858000"/>
              <a:gd name="connsiteX221" fmla="*/ 7413800 w 12192000"/>
              <a:gd name="connsiteY221" fmla="*/ 770679 h 6858000"/>
              <a:gd name="connsiteX222" fmla="*/ 7413613 w 12192000"/>
              <a:gd name="connsiteY222" fmla="*/ 771711 h 6858000"/>
              <a:gd name="connsiteX223" fmla="*/ 7413613 w 12192000"/>
              <a:gd name="connsiteY223" fmla="*/ 1108089 h 6858000"/>
              <a:gd name="connsiteX224" fmla="*/ 7413613 w 12192000"/>
              <a:gd name="connsiteY224" fmla="*/ 1108369 h 6858000"/>
              <a:gd name="connsiteX225" fmla="*/ 7413613 w 12192000"/>
              <a:gd name="connsiteY225" fmla="*/ 1108650 h 6858000"/>
              <a:gd name="connsiteX226" fmla="*/ 7413613 w 12192000"/>
              <a:gd name="connsiteY226" fmla="*/ 1109307 h 6858000"/>
              <a:gd name="connsiteX227" fmla="*/ 7413987 w 12192000"/>
              <a:gd name="connsiteY227" fmla="*/ 1110339 h 6858000"/>
              <a:gd name="connsiteX228" fmla="*/ 7415019 w 12192000"/>
              <a:gd name="connsiteY228" fmla="*/ 1114088 h 6858000"/>
              <a:gd name="connsiteX229" fmla="*/ 7417551 w 12192000"/>
              <a:gd name="connsiteY229" fmla="*/ 1117556 h 6858000"/>
              <a:gd name="connsiteX230" fmla="*/ 7417925 w 12192000"/>
              <a:gd name="connsiteY230" fmla="*/ 1118026 h 6858000"/>
              <a:gd name="connsiteX231" fmla="*/ 7428050 w 12192000"/>
              <a:gd name="connsiteY231" fmla="*/ 1122056 h 6858000"/>
              <a:gd name="connsiteX232" fmla="*/ 7438176 w 12192000"/>
              <a:gd name="connsiteY232" fmla="*/ 1118120 h 6858000"/>
              <a:gd name="connsiteX233" fmla="*/ 7438457 w 12192000"/>
              <a:gd name="connsiteY233" fmla="*/ 1117745 h 6858000"/>
              <a:gd name="connsiteX234" fmla="*/ 7440988 w 12192000"/>
              <a:gd name="connsiteY234" fmla="*/ 1114275 h 6858000"/>
              <a:gd name="connsiteX235" fmla="*/ 7442019 w 12192000"/>
              <a:gd name="connsiteY235" fmla="*/ 1110339 h 6858000"/>
              <a:gd name="connsiteX236" fmla="*/ 7442206 w 12192000"/>
              <a:gd name="connsiteY236" fmla="*/ 1109494 h 6858000"/>
              <a:gd name="connsiteX237" fmla="*/ 7442300 w 12192000"/>
              <a:gd name="connsiteY237" fmla="*/ 1108838 h 6858000"/>
              <a:gd name="connsiteX238" fmla="*/ 7442206 w 12192000"/>
              <a:gd name="connsiteY238" fmla="*/ 1108276 h 6858000"/>
              <a:gd name="connsiteX239" fmla="*/ 7442206 w 12192000"/>
              <a:gd name="connsiteY239" fmla="*/ 974775 h 6858000"/>
              <a:gd name="connsiteX240" fmla="*/ 7475114 w 12192000"/>
              <a:gd name="connsiteY240" fmla="*/ 903619 h 6858000"/>
              <a:gd name="connsiteX241" fmla="*/ 7552081 w 12192000"/>
              <a:gd name="connsiteY241" fmla="*/ 875868 h 6858000"/>
              <a:gd name="connsiteX242" fmla="*/ 7646675 w 12192000"/>
              <a:gd name="connsiteY242" fmla="*/ 969805 h 6858000"/>
              <a:gd name="connsiteX243" fmla="*/ 7646675 w 12192000"/>
              <a:gd name="connsiteY243" fmla="*/ 1108931 h 6858000"/>
              <a:gd name="connsiteX244" fmla="*/ 7655394 w 12192000"/>
              <a:gd name="connsiteY244" fmla="*/ 1121026 h 6858000"/>
              <a:gd name="connsiteX245" fmla="*/ 7660927 w 12192000"/>
              <a:gd name="connsiteY245" fmla="*/ 1122056 h 6858000"/>
              <a:gd name="connsiteX246" fmla="*/ 7675175 w 12192000"/>
              <a:gd name="connsiteY246" fmla="*/ 1108838 h 6858000"/>
              <a:gd name="connsiteX247" fmla="*/ 7675175 w 12192000"/>
              <a:gd name="connsiteY247" fmla="*/ 969244 h 6858000"/>
              <a:gd name="connsiteX248" fmla="*/ 7552175 w 12192000"/>
              <a:gd name="connsiteY248" fmla="*/ 850743 h 6858000"/>
              <a:gd name="connsiteX249" fmla="*/ 7551988 w 12192000"/>
              <a:gd name="connsiteY249" fmla="*/ 850556 h 6858000"/>
              <a:gd name="connsiteX250" fmla="*/ 7440519 w 12192000"/>
              <a:gd name="connsiteY250" fmla="*/ 903619 h 6858000"/>
              <a:gd name="connsiteX251" fmla="*/ 7442112 w 12192000"/>
              <a:gd name="connsiteY251" fmla="*/ 858805 h 6858000"/>
              <a:gd name="connsiteX252" fmla="*/ 7442112 w 12192000"/>
              <a:gd name="connsiteY252" fmla="*/ 771711 h 6858000"/>
              <a:gd name="connsiteX253" fmla="*/ 7442112 w 12192000"/>
              <a:gd name="connsiteY253" fmla="*/ 770586 h 6858000"/>
              <a:gd name="connsiteX254" fmla="*/ 7442112 w 12192000"/>
              <a:gd name="connsiteY254" fmla="*/ 769461 h 6858000"/>
              <a:gd name="connsiteX255" fmla="*/ 7442112 w 12192000"/>
              <a:gd name="connsiteY255" fmla="*/ 768805 h 6858000"/>
              <a:gd name="connsiteX256" fmla="*/ 7442019 w 12192000"/>
              <a:gd name="connsiteY256" fmla="*/ 768148 h 6858000"/>
              <a:gd name="connsiteX257" fmla="*/ 7441362 w 12192000"/>
              <a:gd name="connsiteY257" fmla="*/ 765618 h 6858000"/>
              <a:gd name="connsiteX258" fmla="*/ 7427863 w 12192000"/>
              <a:gd name="connsiteY258" fmla="*/ 756242 h 6858000"/>
              <a:gd name="connsiteX259" fmla="*/ 4312637 w 12192000"/>
              <a:gd name="connsiteY259" fmla="*/ 749960 h 6858000"/>
              <a:gd name="connsiteX260" fmla="*/ 4297356 w 12192000"/>
              <a:gd name="connsiteY260" fmla="*/ 763836 h 6858000"/>
              <a:gd name="connsiteX261" fmla="*/ 4297356 w 12192000"/>
              <a:gd name="connsiteY261" fmla="*/ 1104057 h 6858000"/>
              <a:gd name="connsiteX262" fmla="*/ 4312731 w 12192000"/>
              <a:gd name="connsiteY262" fmla="*/ 1118307 h 6858000"/>
              <a:gd name="connsiteX263" fmla="*/ 4328105 w 12192000"/>
              <a:gd name="connsiteY263" fmla="*/ 1104057 h 6858000"/>
              <a:gd name="connsiteX264" fmla="*/ 4328105 w 12192000"/>
              <a:gd name="connsiteY264" fmla="*/ 1103870 h 6858000"/>
              <a:gd name="connsiteX265" fmla="*/ 4328105 w 12192000"/>
              <a:gd name="connsiteY265" fmla="*/ 990993 h 6858000"/>
              <a:gd name="connsiteX266" fmla="*/ 4472013 w 12192000"/>
              <a:gd name="connsiteY266" fmla="*/ 990993 h 6858000"/>
              <a:gd name="connsiteX267" fmla="*/ 4472013 w 12192000"/>
              <a:gd name="connsiteY267" fmla="*/ 750054 h 6858000"/>
              <a:gd name="connsiteX268" fmla="*/ 4471920 w 12192000"/>
              <a:gd name="connsiteY268" fmla="*/ 749960 h 6858000"/>
              <a:gd name="connsiteX269" fmla="*/ 6161111 w 12192000"/>
              <a:gd name="connsiteY269" fmla="*/ 630054 h 6858000"/>
              <a:gd name="connsiteX270" fmla="*/ 6203767 w 12192000"/>
              <a:gd name="connsiteY270" fmla="*/ 669522 h 6858000"/>
              <a:gd name="connsiteX271" fmla="*/ 6161111 w 12192000"/>
              <a:gd name="connsiteY271" fmla="*/ 708897 h 6858000"/>
              <a:gd name="connsiteX272" fmla="*/ 6118453 w 12192000"/>
              <a:gd name="connsiteY272" fmla="*/ 669522 h 6858000"/>
              <a:gd name="connsiteX273" fmla="*/ 6161111 w 12192000"/>
              <a:gd name="connsiteY273" fmla="*/ 630054 h 6858000"/>
              <a:gd name="connsiteX274" fmla="*/ 6161111 w 12192000"/>
              <a:gd name="connsiteY274" fmla="*/ 609522 h 6858000"/>
              <a:gd name="connsiteX275" fmla="*/ 6096235 w 12192000"/>
              <a:gd name="connsiteY275" fmla="*/ 669522 h 6858000"/>
              <a:gd name="connsiteX276" fmla="*/ 6160830 w 12192000"/>
              <a:gd name="connsiteY276" fmla="*/ 729429 h 6858000"/>
              <a:gd name="connsiteX277" fmla="*/ 6161111 w 12192000"/>
              <a:gd name="connsiteY277" fmla="*/ 729429 h 6858000"/>
              <a:gd name="connsiteX278" fmla="*/ 6161391 w 12192000"/>
              <a:gd name="connsiteY278" fmla="*/ 729429 h 6858000"/>
              <a:gd name="connsiteX279" fmla="*/ 6225985 w 12192000"/>
              <a:gd name="connsiteY279" fmla="*/ 669522 h 6858000"/>
              <a:gd name="connsiteX280" fmla="*/ 6161111 w 12192000"/>
              <a:gd name="connsiteY280" fmla="*/ 609522 h 6858000"/>
              <a:gd name="connsiteX281" fmla="*/ 0 w 12192000"/>
              <a:gd name="connsiteY281" fmla="*/ 0 h 6858000"/>
              <a:gd name="connsiteX282" fmla="*/ 12192000 w 12192000"/>
              <a:gd name="connsiteY282" fmla="*/ 0 h 6858000"/>
              <a:gd name="connsiteX283" fmla="*/ 12192000 w 12192000"/>
              <a:gd name="connsiteY283" fmla="*/ 6858000 h 6858000"/>
              <a:gd name="connsiteX284" fmla="*/ 0 w 12192000"/>
              <a:gd name="connsiteY28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Lst>
            <a:rect l="l" t="t" r="r" b="b"/>
            <a:pathLst>
              <a:path w="12192000" h="6858000">
                <a:moveTo>
                  <a:pt x="5445983" y="877650"/>
                </a:moveTo>
                <a:cubicBezTo>
                  <a:pt x="5511419" y="877650"/>
                  <a:pt x="5560920" y="913463"/>
                  <a:pt x="5560920" y="986588"/>
                </a:cubicBezTo>
                <a:cubicBezTo>
                  <a:pt x="5560920" y="1059713"/>
                  <a:pt x="5509733" y="1096557"/>
                  <a:pt x="5445983" y="1096557"/>
                </a:cubicBezTo>
                <a:lnTo>
                  <a:pt x="5445983" y="1096463"/>
                </a:lnTo>
                <a:cubicBezTo>
                  <a:pt x="5382233" y="1096463"/>
                  <a:pt x="5332170" y="1050713"/>
                  <a:pt x="5332170" y="987056"/>
                </a:cubicBezTo>
                <a:cubicBezTo>
                  <a:pt x="5332170" y="923400"/>
                  <a:pt x="5380545" y="877650"/>
                  <a:pt x="5445983" y="877650"/>
                </a:cubicBezTo>
                <a:close/>
                <a:moveTo>
                  <a:pt x="7194142" y="877274"/>
                </a:moveTo>
                <a:cubicBezTo>
                  <a:pt x="7254988" y="877274"/>
                  <a:pt x="7319487" y="905867"/>
                  <a:pt x="7319487" y="986492"/>
                </a:cubicBezTo>
                <a:cubicBezTo>
                  <a:pt x="7319487" y="1040119"/>
                  <a:pt x="7272612" y="1095713"/>
                  <a:pt x="7194142" y="1095713"/>
                </a:cubicBezTo>
                <a:cubicBezTo>
                  <a:pt x="7115673" y="1095713"/>
                  <a:pt x="7067673" y="1054930"/>
                  <a:pt x="7067673" y="986492"/>
                </a:cubicBezTo>
                <a:cubicBezTo>
                  <a:pt x="7067673" y="911492"/>
                  <a:pt x="7133298" y="877274"/>
                  <a:pt x="7194142" y="877274"/>
                </a:cubicBezTo>
                <a:close/>
                <a:moveTo>
                  <a:pt x="5103608" y="876616"/>
                </a:moveTo>
                <a:cubicBezTo>
                  <a:pt x="5167358" y="876616"/>
                  <a:pt x="5219109" y="920304"/>
                  <a:pt x="5219109" y="987617"/>
                </a:cubicBezTo>
                <a:cubicBezTo>
                  <a:pt x="5219109" y="1054930"/>
                  <a:pt x="5167358" y="1095430"/>
                  <a:pt x="5103608" y="1095430"/>
                </a:cubicBezTo>
                <a:cubicBezTo>
                  <a:pt x="5039859" y="1095430"/>
                  <a:pt x="4988108" y="1054930"/>
                  <a:pt x="4988108" y="987617"/>
                </a:cubicBezTo>
                <a:cubicBezTo>
                  <a:pt x="4988108" y="920304"/>
                  <a:pt x="5039859" y="876616"/>
                  <a:pt x="5103608" y="876616"/>
                </a:cubicBezTo>
                <a:close/>
                <a:moveTo>
                  <a:pt x="5880608" y="876055"/>
                </a:moveTo>
                <a:cubicBezTo>
                  <a:pt x="5948860" y="876055"/>
                  <a:pt x="5993860" y="911304"/>
                  <a:pt x="5994421" y="975993"/>
                </a:cubicBezTo>
                <a:lnTo>
                  <a:pt x="5766327" y="975993"/>
                </a:lnTo>
                <a:lnTo>
                  <a:pt x="5766233" y="975993"/>
                </a:lnTo>
                <a:cubicBezTo>
                  <a:pt x="5772515" y="912336"/>
                  <a:pt x="5822577" y="876055"/>
                  <a:pt x="5880608" y="876055"/>
                </a:cubicBezTo>
                <a:close/>
                <a:moveTo>
                  <a:pt x="4768450" y="876055"/>
                </a:moveTo>
                <a:cubicBezTo>
                  <a:pt x="4836701" y="876055"/>
                  <a:pt x="4881702" y="911304"/>
                  <a:pt x="4882263" y="975993"/>
                </a:cubicBezTo>
                <a:lnTo>
                  <a:pt x="4654169" y="975993"/>
                </a:lnTo>
                <a:lnTo>
                  <a:pt x="4654075" y="975993"/>
                </a:lnTo>
                <a:cubicBezTo>
                  <a:pt x="4660358" y="912336"/>
                  <a:pt x="4710419" y="876055"/>
                  <a:pt x="4768450" y="876055"/>
                </a:cubicBezTo>
                <a:close/>
                <a:moveTo>
                  <a:pt x="6966424" y="853180"/>
                </a:moveTo>
                <a:cubicBezTo>
                  <a:pt x="6958737" y="853180"/>
                  <a:pt x="6952549" y="858898"/>
                  <a:pt x="6952549" y="865931"/>
                </a:cubicBezTo>
                <a:lnTo>
                  <a:pt x="6952549" y="1107806"/>
                </a:lnTo>
                <a:cubicBezTo>
                  <a:pt x="6952549" y="1114838"/>
                  <a:pt x="6958737" y="1120557"/>
                  <a:pt x="6966424" y="1120557"/>
                </a:cubicBezTo>
                <a:cubicBezTo>
                  <a:pt x="6974111" y="1120557"/>
                  <a:pt x="6980298" y="1114838"/>
                  <a:pt x="6980298" y="1107806"/>
                </a:cubicBezTo>
                <a:lnTo>
                  <a:pt x="6980298" y="865931"/>
                </a:lnTo>
                <a:cubicBezTo>
                  <a:pt x="6980298" y="858898"/>
                  <a:pt x="6974111" y="853180"/>
                  <a:pt x="6966424" y="853180"/>
                </a:cubicBezTo>
                <a:close/>
                <a:moveTo>
                  <a:pt x="5880608" y="852429"/>
                </a:moveTo>
                <a:cubicBezTo>
                  <a:pt x="5800921" y="852429"/>
                  <a:pt x="5737827" y="908680"/>
                  <a:pt x="5737827" y="986586"/>
                </a:cubicBezTo>
                <a:cubicBezTo>
                  <a:pt x="5737827" y="1068618"/>
                  <a:pt x="5801014" y="1120744"/>
                  <a:pt x="5880608" y="1120744"/>
                </a:cubicBezTo>
                <a:cubicBezTo>
                  <a:pt x="5925515" y="1120744"/>
                  <a:pt x="5975015" y="1103868"/>
                  <a:pt x="6001828" y="1070775"/>
                </a:cubicBezTo>
                <a:lnTo>
                  <a:pt x="6001641" y="1070587"/>
                </a:lnTo>
                <a:cubicBezTo>
                  <a:pt x="6003421" y="1068525"/>
                  <a:pt x="6004639" y="1066086"/>
                  <a:pt x="6004639" y="1063274"/>
                </a:cubicBezTo>
                <a:cubicBezTo>
                  <a:pt x="6004639" y="1056712"/>
                  <a:pt x="5998922" y="1051368"/>
                  <a:pt x="5991984" y="1051368"/>
                </a:cubicBezTo>
                <a:cubicBezTo>
                  <a:pt x="5987860" y="1051368"/>
                  <a:pt x="5984390" y="1053337"/>
                  <a:pt x="5982140" y="1056149"/>
                </a:cubicBezTo>
                <a:lnTo>
                  <a:pt x="5982047" y="1056149"/>
                </a:lnTo>
                <a:cubicBezTo>
                  <a:pt x="5961046" y="1081275"/>
                  <a:pt x="5917734" y="1095525"/>
                  <a:pt x="5880797" y="1095525"/>
                </a:cubicBezTo>
                <a:cubicBezTo>
                  <a:pt x="5822764" y="1095525"/>
                  <a:pt x="5772702" y="1059712"/>
                  <a:pt x="5766420" y="998774"/>
                </a:cubicBezTo>
                <a:lnTo>
                  <a:pt x="6019640" y="998774"/>
                </a:lnTo>
                <a:cubicBezTo>
                  <a:pt x="6030421" y="897805"/>
                  <a:pt x="5960484" y="852523"/>
                  <a:pt x="5880797" y="852523"/>
                </a:cubicBezTo>
                <a:close/>
                <a:moveTo>
                  <a:pt x="5103608" y="852429"/>
                </a:moveTo>
                <a:cubicBezTo>
                  <a:pt x="5023921" y="852429"/>
                  <a:pt x="4960827" y="905023"/>
                  <a:pt x="4960827" y="987617"/>
                </a:cubicBezTo>
                <a:cubicBezTo>
                  <a:pt x="4960827" y="1070211"/>
                  <a:pt x="5024014" y="1120744"/>
                  <a:pt x="5103608" y="1120744"/>
                </a:cubicBezTo>
                <a:cubicBezTo>
                  <a:pt x="5183203" y="1120744"/>
                  <a:pt x="5246390" y="1070211"/>
                  <a:pt x="5246390" y="987617"/>
                </a:cubicBezTo>
                <a:cubicBezTo>
                  <a:pt x="5246390" y="905023"/>
                  <a:pt x="5183297" y="852429"/>
                  <a:pt x="5103608" y="852429"/>
                </a:cubicBezTo>
                <a:close/>
                <a:moveTo>
                  <a:pt x="4768357" y="852429"/>
                </a:moveTo>
                <a:cubicBezTo>
                  <a:pt x="4688669" y="852429"/>
                  <a:pt x="4625576" y="908680"/>
                  <a:pt x="4625576" y="986586"/>
                </a:cubicBezTo>
                <a:cubicBezTo>
                  <a:pt x="4625576" y="1068618"/>
                  <a:pt x="4688669" y="1120744"/>
                  <a:pt x="4768357" y="1120744"/>
                </a:cubicBezTo>
                <a:cubicBezTo>
                  <a:pt x="4813264" y="1120744"/>
                  <a:pt x="4862763" y="1103868"/>
                  <a:pt x="4889576" y="1070775"/>
                </a:cubicBezTo>
                <a:lnTo>
                  <a:pt x="4889483" y="1070775"/>
                </a:lnTo>
                <a:cubicBezTo>
                  <a:pt x="4891263" y="1068618"/>
                  <a:pt x="4892483" y="1066181"/>
                  <a:pt x="4892483" y="1063274"/>
                </a:cubicBezTo>
                <a:cubicBezTo>
                  <a:pt x="4892483" y="1056712"/>
                  <a:pt x="4886763" y="1051462"/>
                  <a:pt x="4879732" y="1051462"/>
                </a:cubicBezTo>
                <a:cubicBezTo>
                  <a:pt x="4875607" y="1051462"/>
                  <a:pt x="4872139" y="1053337"/>
                  <a:pt x="4869795" y="1056149"/>
                </a:cubicBezTo>
                <a:lnTo>
                  <a:pt x="4869702" y="1056149"/>
                </a:lnTo>
                <a:cubicBezTo>
                  <a:pt x="4848607" y="1081275"/>
                  <a:pt x="4805388" y="1095525"/>
                  <a:pt x="4768450" y="1095525"/>
                </a:cubicBezTo>
                <a:cubicBezTo>
                  <a:pt x="4710419" y="1095525"/>
                  <a:pt x="4660358" y="1059712"/>
                  <a:pt x="4654075" y="998774"/>
                </a:cubicBezTo>
                <a:lnTo>
                  <a:pt x="4907201" y="998774"/>
                </a:lnTo>
                <a:cubicBezTo>
                  <a:pt x="4917982" y="897805"/>
                  <a:pt x="4848045" y="852523"/>
                  <a:pt x="4768357" y="852523"/>
                </a:cubicBezTo>
                <a:close/>
                <a:moveTo>
                  <a:pt x="6761954" y="850366"/>
                </a:moveTo>
                <a:cubicBezTo>
                  <a:pt x="6706643" y="850366"/>
                  <a:pt x="6647579" y="869303"/>
                  <a:pt x="6647579" y="922553"/>
                </a:cubicBezTo>
                <a:cubicBezTo>
                  <a:pt x="6647579" y="975804"/>
                  <a:pt x="6698017" y="983397"/>
                  <a:pt x="6751455" y="992960"/>
                </a:cubicBezTo>
                <a:lnTo>
                  <a:pt x="6767110" y="995680"/>
                </a:lnTo>
                <a:cubicBezTo>
                  <a:pt x="6811923" y="1003274"/>
                  <a:pt x="6854204" y="1010491"/>
                  <a:pt x="6854204" y="1046680"/>
                </a:cubicBezTo>
                <a:cubicBezTo>
                  <a:pt x="6854204" y="1094867"/>
                  <a:pt x="6784924" y="1098617"/>
                  <a:pt x="6763642" y="1098617"/>
                </a:cubicBezTo>
                <a:cubicBezTo>
                  <a:pt x="6719017" y="1098617"/>
                  <a:pt x="6681610" y="1082491"/>
                  <a:pt x="6660891" y="1054274"/>
                </a:cubicBezTo>
                <a:lnTo>
                  <a:pt x="6657986" y="1050710"/>
                </a:lnTo>
                <a:cubicBezTo>
                  <a:pt x="6655455" y="1048180"/>
                  <a:pt x="6652172" y="1046774"/>
                  <a:pt x="6648610" y="1046774"/>
                </a:cubicBezTo>
                <a:cubicBezTo>
                  <a:pt x="6641297" y="1046774"/>
                  <a:pt x="6635392" y="1052399"/>
                  <a:pt x="6635392" y="1059335"/>
                </a:cubicBezTo>
                <a:cubicBezTo>
                  <a:pt x="6635392" y="1060930"/>
                  <a:pt x="6635766" y="1062429"/>
                  <a:pt x="6636517" y="1064118"/>
                </a:cubicBezTo>
                <a:lnTo>
                  <a:pt x="6636423" y="1064118"/>
                </a:lnTo>
                <a:cubicBezTo>
                  <a:pt x="6636423" y="1064118"/>
                  <a:pt x="6638767" y="1068054"/>
                  <a:pt x="6638767" y="1068054"/>
                </a:cubicBezTo>
                <a:cubicBezTo>
                  <a:pt x="6658267" y="1100679"/>
                  <a:pt x="6708236" y="1122523"/>
                  <a:pt x="6763267" y="1122523"/>
                </a:cubicBezTo>
                <a:cubicBezTo>
                  <a:pt x="6818298" y="1122523"/>
                  <a:pt x="6881580" y="1102742"/>
                  <a:pt x="6881580" y="1047242"/>
                </a:cubicBezTo>
                <a:cubicBezTo>
                  <a:pt x="6881580" y="991742"/>
                  <a:pt x="6821298" y="980116"/>
                  <a:pt x="6772829" y="972054"/>
                </a:cubicBezTo>
                <a:lnTo>
                  <a:pt x="6772548" y="971867"/>
                </a:lnTo>
                <a:lnTo>
                  <a:pt x="6763455" y="970366"/>
                </a:lnTo>
                <a:cubicBezTo>
                  <a:pt x="6758204" y="969241"/>
                  <a:pt x="6752392" y="968303"/>
                  <a:pt x="6746766" y="967367"/>
                </a:cubicBezTo>
                <a:cubicBezTo>
                  <a:pt x="6712923" y="961554"/>
                  <a:pt x="6674673" y="955085"/>
                  <a:pt x="6674673" y="922553"/>
                </a:cubicBezTo>
                <a:cubicBezTo>
                  <a:pt x="6674673" y="878959"/>
                  <a:pt x="6735610" y="874272"/>
                  <a:pt x="6761860" y="874272"/>
                </a:cubicBezTo>
                <a:cubicBezTo>
                  <a:pt x="6798049" y="874272"/>
                  <a:pt x="6827954" y="884116"/>
                  <a:pt x="6850736" y="903429"/>
                </a:cubicBezTo>
                <a:lnTo>
                  <a:pt x="6851954" y="904367"/>
                </a:lnTo>
                <a:cubicBezTo>
                  <a:pt x="6851954" y="904367"/>
                  <a:pt x="6852330" y="904741"/>
                  <a:pt x="6852611" y="904928"/>
                </a:cubicBezTo>
                <a:lnTo>
                  <a:pt x="6854674" y="906428"/>
                </a:lnTo>
                <a:lnTo>
                  <a:pt x="6854767" y="906428"/>
                </a:lnTo>
                <a:cubicBezTo>
                  <a:pt x="6856924" y="907648"/>
                  <a:pt x="6859173" y="908210"/>
                  <a:pt x="6861517" y="908210"/>
                </a:cubicBezTo>
                <a:cubicBezTo>
                  <a:pt x="6868736" y="908210"/>
                  <a:pt x="6874735" y="902772"/>
                  <a:pt x="6874735" y="896116"/>
                </a:cubicBezTo>
                <a:cubicBezTo>
                  <a:pt x="6874735" y="893585"/>
                  <a:pt x="6873798" y="891053"/>
                  <a:pt x="6872018" y="888992"/>
                </a:cubicBezTo>
                <a:lnTo>
                  <a:pt x="6872205" y="888803"/>
                </a:lnTo>
                <a:lnTo>
                  <a:pt x="6868547" y="885616"/>
                </a:lnTo>
                <a:cubicBezTo>
                  <a:pt x="6841266" y="862179"/>
                  <a:pt x="6805360" y="850366"/>
                  <a:pt x="6761954" y="850366"/>
                </a:cubicBezTo>
                <a:close/>
                <a:moveTo>
                  <a:pt x="6322828" y="849054"/>
                </a:moveTo>
                <a:cubicBezTo>
                  <a:pt x="6315047" y="849054"/>
                  <a:pt x="6308671" y="854960"/>
                  <a:pt x="6308578" y="862179"/>
                </a:cubicBezTo>
                <a:lnTo>
                  <a:pt x="6308578" y="1108650"/>
                </a:lnTo>
                <a:cubicBezTo>
                  <a:pt x="6308578" y="1115963"/>
                  <a:pt x="6314953" y="1121869"/>
                  <a:pt x="6322828" y="1121869"/>
                </a:cubicBezTo>
                <a:cubicBezTo>
                  <a:pt x="6330702" y="1121869"/>
                  <a:pt x="6337077" y="1115963"/>
                  <a:pt x="6337171" y="1108650"/>
                </a:cubicBezTo>
                <a:lnTo>
                  <a:pt x="6337171" y="977399"/>
                </a:lnTo>
                <a:cubicBezTo>
                  <a:pt x="6337171" y="921335"/>
                  <a:pt x="6385453" y="877460"/>
                  <a:pt x="6447046" y="877460"/>
                </a:cubicBezTo>
                <a:lnTo>
                  <a:pt x="6447797" y="877460"/>
                </a:lnTo>
                <a:cubicBezTo>
                  <a:pt x="6480796" y="877460"/>
                  <a:pt x="6506204" y="885429"/>
                  <a:pt x="6523454" y="901086"/>
                </a:cubicBezTo>
                <a:cubicBezTo>
                  <a:pt x="6541266" y="917211"/>
                  <a:pt x="6550265" y="941211"/>
                  <a:pt x="6550265" y="972524"/>
                </a:cubicBezTo>
                <a:lnTo>
                  <a:pt x="6550265" y="1108837"/>
                </a:lnTo>
                <a:cubicBezTo>
                  <a:pt x="6550265" y="1108837"/>
                  <a:pt x="6550641" y="1111462"/>
                  <a:pt x="6550641" y="1111462"/>
                </a:cubicBezTo>
                <a:lnTo>
                  <a:pt x="6551016" y="1112869"/>
                </a:lnTo>
                <a:lnTo>
                  <a:pt x="6551390" y="1113524"/>
                </a:lnTo>
                <a:cubicBezTo>
                  <a:pt x="6553547" y="1118587"/>
                  <a:pt x="6558797" y="1121869"/>
                  <a:pt x="6564611" y="1121869"/>
                </a:cubicBezTo>
                <a:cubicBezTo>
                  <a:pt x="6572485" y="1121869"/>
                  <a:pt x="6578860" y="1115963"/>
                  <a:pt x="6578860" y="1108650"/>
                </a:cubicBezTo>
                <a:lnTo>
                  <a:pt x="6578860" y="971961"/>
                </a:lnTo>
                <a:cubicBezTo>
                  <a:pt x="6578860" y="895648"/>
                  <a:pt x="6530765" y="851774"/>
                  <a:pt x="6446953" y="851774"/>
                </a:cubicBezTo>
                <a:cubicBezTo>
                  <a:pt x="6411703" y="851774"/>
                  <a:pt x="6364828" y="865367"/>
                  <a:pt x="6336703" y="903242"/>
                </a:cubicBezTo>
                <a:lnTo>
                  <a:pt x="6337171" y="862179"/>
                </a:lnTo>
                <a:cubicBezTo>
                  <a:pt x="6337171" y="855242"/>
                  <a:pt x="6329109" y="849054"/>
                  <a:pt x="6322828" y="849054"/>
                </a:cubicBezTo>
                <a:close/>
                <a:moveTo>
                  <a:pt x="5316795" y="844274"/>
                </a:moveTo>
                <a:cubicBezTo>
                  <a:pt x="5309389" y="844274"/>
                  <a:pt x="5303482" y="849712"/>
                  <a:pt x="5303201" y="856555"/>
                </a:cubicBezTo>
                <a:lnTo>
                  <a:pt x="5303201" y="1242152"/>
                </a:lnTo>
                <a:cubicBezTo>
                  <a:pt x="5303201" y="1242152"/>
                  <a:pt x="5303201" y="1242432"/>
                  <a:pt x="5303201" y="1242621"/>
                </a:cubicBezTo>
                <a:cubicBezTo>
                  <a:pt x="5303201" y="1249465"/>
                  <a:pt x="5309202" y="1254996"/>
                  <a:pt x="5316607" y="1254996"/>
                </a:cubicBezTo>
                <a:cubicBezTo>
                  <a:pt x="5324013" y="1254996"/>
                  <a:pt x="5330014" y="1249465"/>
                  <a:pt x="5330014" y="1242621"/>
                </a:cubicBezTo>
                <a:cubicBezTo>
                  <a:pt x="5330014" y="1242432"/>
                  <a:pt x="5330014" y="1242339"/>
                  <a:pt x="5330014" y="1242152"/>
                </a:cubicBezTo>
                <a:lnTo>
                  <a:pt x="5330014" y="1056431"/>
                </a:lnTo>
                <a:cubicBezTo>
                  <a:pt x="5354482" y="1100119"/>
                  <a:pt x="5398265" y="1121120"/>
                  <a:pt x="5446077" y="1121120"/>
                </a:cubicBezTo>
                <a:cubicBezTo>
                  <a:pt x="5525764" y="1121120"/>
                  <a:pt x="5588858" y="1073775"/>
                  <a:pt x="5588858" y="986494"/>
                </a:cubicBezTo>
                <a:cubicBezTo>
                  <a:pt x="5588858" y="899213"/>
                  <a:pt x="5528576" y="855524"/>
                  <a:pt x="5452357" y="852899"/>
                </a:cubicBezTo>
                <a:lnTo>
                  <a:pt x="5452170" y="852899"/>
                </a:lnTo>
                <a:cubicBezTo>
                  <a:pt x="5397514" y="852899"/>
                  <a:pt x="5352608" y="878118"/>
                  <a:pt x="5330388" y="918150"/>
                </a:cubicBezTo>
                <a:lnTo>
                  <a:pt x="5330388" y="856555"/>
                </a:lnTo>
                <a:cubicBezTo>
                  <a:pt x="5330108" y="849805"/>
                  <a:pt x="5324201" y="844274"/>
                  <a:pt x="5316795" y="844274"/>
                </a:cubicBezTo>
                <a:close/>
                <a:moveTo>
                  <a:pt x="7326050" y="839211"/>
                </a:moveTo>
                <a:cubicBezTo>
                  <a:pt x="7322394" y="839211"/>
                  <a:pt x="7319018" y="840523"/>
                  <a:pt x="7316393" y="842960"/>
                </a:cubicBezTo>
                <a:cubicBezTo>
                  <a:pt x="7316393" y="842960"/>
                  <a:pt x="7286581" y="875117"/>
                  <a:pt x="7286581" y="875117"/>
                </a:cubicBezTo>
                <a:cubicBezTo>
                  <a:pt x="7262299" y="860680"/>
                  <a:pt x="7227050" y="851774"/>
                  <a:pt x="7194237" y="851774"/>
                </a:cubicBezTo>
                <a:cubicBezTo>
                  <a:pt x="7119050" y="851774"/>
                  <a:pt x="7039174" y="899024"/>
                  <a:pt x="7039174" y="986588"/>
                </a:cubicBezTo>
                <a:cubicBezTo>
                  <a:pt x="7039174" y="1074150"/>
                  <a:pt x="7098610" y="1121401"/>
                  <a:pt x="7194237" y="1121401"/>
                </a:cubicBezTo>
                <a:cubicBezTo>
                  <a:pt x="7214674" y="1121401"/>
                  <a:pt x="7316581" y="1124963"/>
                  <a:pt x="7316581" y="1195838"/>
                </a:cubicBezTo>
                <a:cubicBezTo>
                  <a:pt x="7316581" y="1250307"/>
                  <a:pt x="7253393" y="1269713"/>
                  <a:pt x="7194237" y="1269713"/>
                </a:cubicBezTo>
                <a:cubicBezTo>
                  <a:pt x="7135080" y="1269713"/>
                  <a:pt x="7075643" y="1241401"/>
                  <a:pt x="7075455" y="1187119"/>
                </a:cubicBezTo>
                <a:lnTo>
                  <a:pt x="7075455" y="1183370"/>
                </a:lnTo>
                <a:cubicBezTo>
                  <a:pt x="7075455" y="1183370"/>
                  <a:pt x="7075174" y="1182245"/>
                  <a:pt x="7075174" y="1182245"/>
                </a:cubicBezTo>
                <a:cubicBezTo>
                  <a:pt x="7074423" y="1175776"/>
                  <a:pt x="7068424" y="1170807"/>
                  <a:pt x="7061298" y="1170807"/>
                </a:cubicBezTo>
                <a:cubicBezTo>
                  <a:pt x="7053611" y="1170807"/>
                  <a:pt x="7047329" y="1176525"/>
                  <a:pt x="7047329" y="1183557"/>
                </a:cubicBezTo>
                <a:cubicBezTo>
                  <a:pt x="7047329" y="1183838"/>
                  <a:pt x="7047329" y="1184119"/>
                  <a:pt x="7047518" y="1184212"/>
                </a:cubicBezTo>
                <a:lnTo>
                  <a:pt x="7047518" y="1187400"/>
                </a:lnTo>
                <a:cubicBezTo>
                  <a:pt x="7047705" y="1258275"/>
                  <a:pt x="7121487" y="1295402"/>
                  <a:pt x="7194331" y="1295402"/>
                </a:cubicBezTo>
                <a:cubicBezTo>
                  <a:pt x="7283205" y="1295402"/>
                  <a:pt x="7345268" y="1254526"/>
                  <a:pt x="7345268" y="1195932"/>
                </a:cubicBezTo>
                <a:cubicBezTo>
                  <a:pt x="7345268" y="1152431"/>
                  <a:pt x="7316393" y="1120650"/>
                  <a:pt x="7263894" y="1106307"/>
                </a:cubicBezTo>
                <a:lnTo>
                  <a:pt x="7263706" y="1106120"/>
                </a:lnTo>
                <a:cubicBezTo>
                  <a:pt x="7321644" y="1085588"/>
                  <a:pt x="7348081" y="1030181"/>
                  <a:pt x="7348081" y="986492"/>
                </a:cubicBezTo>
                <a:cubicBezTo>
                  <a:pt x="7348081" y="932306"/>
                  <a:pt x="7325580" y="909148"/>
                  <a:pt x="7307113" y="890680"/>
                </a:cubicBezTo>
                <a:lnTo>
                  <a:pt x="7333456" y="862367"/>
                </a:lnTo>
                <a:lnTo>
                  <a:pt x="7335237" y="860398"/>
                </a:lnTo>
                <a:cubicBezTo>
                  <a:pt x="7338237" y="858054"/>
                  <a:pt x="7339832" y="854867"/>
                  <a:pt x="7339832" y="851398"/>
                </a:cubicBezTo>
                <a:cubicBezTo>
                  <a:pt x="7339832" y="844649"/>
                  <a:pt x="7333644" y="839211"/>
                  <a:pt x="7326050" y="839211"/>
                </a:cubicBezTo>
                <a:close/>
                <a:moveTo>
                  <a:pt x="6966143" y="781835"/>
                </a:moveTo>
                <a:cubicBezTo>
                  <a:pt x="6958173" y="781835"/>
                  <a:pt x="6950111" y="786428"/>
                  <a:pt x="6950111" y="796085"/>
                </a:cubicBezTo>
                <a:cubicBezTo>
                  <a:pt x="6950111" y="806960"/>
                  <a:pt x="6958173" y="811460"/>
                  <a:pt x="6966143" y="811460"/>
                </a:cubicBezTo>
                <a:cubicBezTo>
                  <a:pt x="6975423" y="811460"/>
                  <a:pt x="6982830" y="806867"/>
                  <a:pt x="6982830" y="796085"/>
                </a:cubicBezTo>
                <a:cubicBezTo>
                  <a:pt x="6982830" y="786428"/>
                  <a:pt x="6975423" y="781835"/>
                  <a:pt x="6966143" y="781835"/>
                </a:cubicBezTo>
                <a:close/>
                <a:moveTo>
                  <a:pt x="6161110" y="777430"/>
                </a:moveTo>
                <a:cubicBezTo>
                  <a:pt x="6181454" y="777430"/>
                  <a:pt x="6198047" y="792805"/>
                  <a:pt x="6198047" y="811648"/>
                </a:cubicBezTo>
                <a:lnTo>
                  <a:pt x="6198047" y="1087369"/>
                </a:lnTo>
                <a:cubicBezTo>
                  <a:pt x="6198047" y="1106213"/>
                  <a:pt x="6181454" y="1121588"/>
                  <a:pt x="6161110" y="1121588"/>
                </a:cubicBezTo>
                <a:cubicBezTo>
                  <a:pt x="6140766" y="1121588"/>
                  <a:pt x="6124172" y="1106213"/>
                  <a:pt x="6124172" y="1087369"/>
                </a:cubicBezTo>
                <a:lnTo>
                  <a:pt x="6124172" y="811648"/>
                </a:lnTo>
                <a:cubicBezTo>
                  <a:pt x="6124172" y="792805"/>
                  <a:pt x="6140766" y="777430"/>
                  <a:pt x="6161110" y="777430"/>
                </a:cubicBezTo>
                <a:close/>
                <a:moveTo>
                  <a:pt x="4328012" y="776210"/>
                </a:moveTo>
                <a:lnTo>
                  <a:pt x="4379762" y="776210"/>
                </a:lnTo>
                <a:cubicBezTo>
                  <a:pt x="4379762" y="776210"/>
                  <a:pt x="4471920" y="776210"/>
                  <a:pt x="4471920" y="776210"/>
                </a:cubicBezTo>
                <a:cubicBezTo>
                  <a:pt x="4604480" y="776210"/>
                  <a:pt x="4604480" y="965024"/>
                  <a:pt x="4471920" y="965024"/>
                </a:cubicBezTo>
                <a:lnTo>
                  <a:pt x="4471920" y="965118"/>
                </a:lnTo>
                <a:lnTo>
                  <a:pt x="4328012" y="965118"/>
                </a:lnTo>
                <a:close/>
                <a:moveTo>
                  <a:pt x="6161110" y="757273"/>
                </a:moveTo>
                <a:cubicBezTo>
                  <a:pt x="6128672" y="757273"/>
                  <a:pt x="6102329" y="781647"/>
                  <a:pt x="6102329" y="811648"/>
                </a:cubicBezTo>
                <a:lnTo>
                  <a:pt x="6102329" y="1087369"/>
                </a:lnTo>
                <a:cubicBezTo>
                  <a:pt x="6102329" y="1117369"/>
                  <a:pt x="6128672" y="1141745"/>
                  <a:pt x="6161110" y="1141745"/>
                </a:cubicBezTo>
                <a:cubicBezTo>
                  <a:pt x="6193547" y="1141745"/>
                  <a:pt x="6219891" y="1117369"/>
                  <a:pt x="6219891" y="1087369"/>
                </a:cubicBezTo>
                <a:lnTo>
                  <a:pt x="6219891" y="811648"/>
                </a:lnTo>
                <a:cubicBezTo>
                  <a:pt x="6219891" y="781647"/>
                  <a:pt x="6193547" y="757273"/>
                  <a:pt x="6161110" y="757273"/>
                </a:cubicBezTo>
                <a:close/>
                <a:moveTo>
                  <a:pt x="5657859" y="756897"/>
                </a:moveTo>
                <a:cubicBezTo>
                  <a:pt x="5650172" y="756897"/>
                  <a:pt x="5643984" y="762615"/>
                  <a:pt x="5643984" y="769648"/>
                </a:cubicBezTo>
                <a:lnTo>
                  <a:pt x="5643984" y="1110900"/>
                </a:lnTo>
                <a:cubicBezTo>
                  <a:pt x="5643984" y="1117931"/>
                  <a:pt x="5650172" y="1123649"/>
                  <a:pt x="5657859" y="1123649"/>
                </a:cubicBezTo>
                <a:cubicBezTo>
                  <a:pt x="5665547" y="1123649"/>
                  <a:pt x="5671733" y="1117931"/>
                  <a:pt x="5671733" y="1110900"/>
                </a:cubicBezTo>
                <a:lnTo>
                  <a:pt x="5671733" y="769648"/>
                </a:lnTo>
                <a:cubicBezTo>
                  <a:pt x="5671733" y="762615"/>
                  <a:pt x="5665547" y="756897"/>
                  <a:pt x="5657859" y="756897"/>
                </a:cubicBezTo>
                <a:close/>
                <a:moveTo>
                  <a:pt x="7752237" y="756803"/>
                </a:moveTo>
                <a:cubicBezTo>
                  <a:pt x="7745394" y="756803"/>
                  <a:pt x="7739674" y="761303"/>
                  <a:pt x="7738268" y="767210"/>
                </a:cubicBezTo>
                <a:lnTo>
                  <a:pt x="7737800" y="767210"/>
                </a:lnTo>
                <a:cubicBezTo>
                  <a:pt x="7737800" y="767210"/>
                  <a:pt x="7737894" y="768990"/>
                  <a:pt x="7737894" y="768990"/>
                </a:cubicBezTo>
                <a:lnTo>
                  <a:pt x="7737894" y="1033743"/>
                </a:lnTo>
                <a:cubicBezTo>
                  <a:pt x="7737894" y="1079774"/>
                  <a:pt x="7747831" y="1122336"/>
                  <a:pt x="7820488" y="1122336"/>
                </a:cubicBezTo>
                <a:cubicBezTo>
                  <a:pt x="7838300" y="1122336"/>
                  <a:pt x="7861457" y="1116431"/>
                  <a:pt x="7882457" y="1106587"/>
                </a:cubicBezTo>
                <a:lnTo>
                  <a:pt x="7885175" y="1105179"/>
                </a:lnTo>
                <a:cubicBezTo>
                  <a:pt x="7890895" y="1103399"/>
                  <a:pt x="7894644" y="1098712"/>
                  <a:pt x="7894644" y="1093368"/>
                </a:cubicBezTo>
                <a:cubicBezTo>
                  <a:pt x="7894644" y="1086430"/>
                  <a:pt x="7888456" y="1080711"/>
                  <a:pt x="7880770" y="1080711"/>
                </a:cubicBezTo>
                <a:lnTo>
                  <a:pt x="7880862" y="1080430"/>
                </a:lnTo>
                <a:cubicBezTo>
                  <a:pt x="7878895" y="1080430"/>
                  <a:pt x="7877020" y="1080899"/>
                  <a:pt x="7875050" y="1081836"/>
                </a:cubicBezTo>
                <a:cubicBezTo>
                  <a:pt x="7875050" y="1081836"/>
                  <a:pt x="7870083" y="1083993"/>
                  <a:pt x="7870083" y="1083993"/>
                </a:cubicBezTo>
                <a:cubicBezTo>
                  <a:pt x="7855269" y="1090555"/>
                  <a:pt x="7833894" y="1097118"/>
                  <a:pt x="7819550" y="1097118"/>
                </a:cubicBezTo>
                <a:cubicBezTo>
                  <a:pt x="7785331" y="1097118"/>
                  <a:pt x="7766674" y="1086993"/>
                  <a:pt x="7766674" y="1033555"/>
                </a:cubicBezTo>
                <a:lnTo>
                  <a:pt x="7766674" y="876054"/>
                </a:lnTo>
                <a:lnTo>
                  <a:pt x="7869987" y="876054"/>
                </a:lnTo>
                <a:cubicBezTo>
                  <a:pt x="7877207" y="876054"/>
                  <a:pt x="7883020" y="870617"/>
                  <a:pt x="7883020" y="864054"/>
                </a:cubicBezTo>
                <a:cubicBezTo>
                  <a:pt x="7883020" y="857866"/>
                  <a:pt x="7877864" y="852709"/>
                  <a:pt x="7871208" y="852148"/>
                </a:cubicBezTo>
                <a:lnTo>
                  <a:pt x="7766674" y="852148"/>
                </a:lnTo>
                <a:cubicBezTo>
                  <a:pt x="7766674" y="852148"/>
                  <a:pt x="7766674" y="772365"/>
                  <a:pt x="7766674" y="772365"/>
                </a:cubicBezTo>
                <a:cubicBezTo>
                  <a:pt x="7766674" y="772365"/>
                  <a:pt x="7766674" y="771053"/>
                  <a:pt x="7766674" y="771053"/>
                </a:cubicBezTo>
                <a:cubicBezTo>
                  <a:pt x="7766674" y="770772"/>
                  <a:pt x="7766674" y="770398"/>
                  <a:pt x="7766674" y="770115"/>
                </a:cubicBezTo>
                <a:lnTo>
                  <a:pt x="7766674" y="767116"/>
                </a:lnTo>
                <a:lnTo>
                  <a:pt x="7766300" y="767116"/>
                </a:lnTo>
                <a:cubicBezTo>
                  <a:pt x="7766300" y="767116"/>
                  <a:pt x="7765926" y="764490"/>
                  <a:pt x="7765926" y="764490"/>
                </a:cubicBezTo>
                <a:lnTo>
                  <a:pt x="7765456" y="765335"/>
                </a:lnTo>
                <a:cubicBezTo>
                  <a:pt x="7763488" y="760271"/>
                  <a:pt x="7758332" y="756803"/>
                  <a:pt x="7752237" y="756803"/>
                </a:cubicBezTo>
                <a:close/>
                <a:moveTo>
                  <a:pt x="7427863" y="756242"/>
                </a:moveTo>
                <a:cubicBezTo>
                  <a:pt x="7419988" y="756242"/>
                  <a:pt x="7413613" y="762054"/>
                  <a:pt x="7413613" y="769273"/>
                </a:cubicBezTo>
                <a:cubicBezTo>
                  <a:pt x="7413613" y="769648"/>
                  <a:pt x="7413706" y="770024"/>
                  <a:pt x="7413800" y="770305"/>
                </a:cubicBezTo>
                <a:cubicBezTo>
                  <a:pt x="7413800" y="770305"/>
                  <a:pt x="7413800" y="770492"/>
                  <a:pt x="7413800" y="770398"/>
                </a:cubicBezTo>
                <a:cubicBezTo>
                  <a:pt x="7413800" y="770492"/>
                  <a:pt x="7413800" y="770586"/>
                  <a:pt x="7413800" y="770679"/>
                </a:cubicBezTo>
                <a:cubicBezTo>
                  <a:pt x="7413800" y="770962"/>
                  <a:pt x="7413613" y="771336"/>
                  <a:pt x="7413613" y="771711"/>
                </a:cubicBezTo>
                <a:lnTo>
                  <a:pt x="7413613" y="1108089"/>
                </a:lnTo>
                <a:cubicBezTo>
                  <a:pt x="7413613" y="1108089"/>
                  <a:pt x="7413613" y="1108369"/>
                  <a:pt x="7413613" y="1108369"/>
                </a:cubicBezTo>
                <a:cubicBezTo>
                  <a:pt x="7413613" y="1108369"/>
                  <a:pt x="7413613" y="1108557"/>
                  <a:pt x="7413613" y="1108650"/>
                </a:cubicBezTo>
                <a:lnTo>
                  <a:pt x="7413613" y="1109307"/>
                </a:lnTo>
                <a:cubicBezTo>
                  <a:pt x="7413613" y="1109307"/>
                  <a:pt x="7413800" y="1109962"/>
                  <a:pt x="7413987" y="1110339"/>
                </a:cubicBezTo>
                <a:cubicBezTo>
                  <a:pt x="7414176" y="1111557"/>
                  <a:pt x="7414363" y="1112869"/>
                  <a:pt x="7415019" y="1114088"/>
                </a:cubicBezTo>
                <a:cubicBezTo>
                  <a:pt x="7415675" y="1115495"/>
                  <a:pt x="7416707" y="1116620"/>
                  <a:pt x="7417551" y="1117556"/>
                </a:cubicBezTo>
                <a:cubicBezTo>
                  <a:pt x="7417551" y="1117650"/>
                  <a:pt x="7417738" y="1117839"/>
                  <a:pt x="7417925" y="1118026"/>
                </a:cubicBezTo>
                <a:cubicBezTo>
                  <a:pt x="7420643" y="1120557"/>
                  <a:pt x="7424207" y="1122056"/>
                  <a:pt x="7428050" y="1122056"/>
                </a:cubicBezTo>
                <a:cubicBezTo>
                  <a:pt x="7431894" y="1122056"/>
                  <a:pt x="7435456" y="1120650"/>
                  <a:pt x="7438176" y="1118120"/>
                </a:cubicBezTo>
                <a:cubicBezTo>
                  <a:pt x="7438363" y="1117932"/>
                  <a:pt x="7438457" y="1117839"/>
                  <a:pt x="7438457" y="1117745"/>
                </a:cubicBezTo>
                <a:cubicBezTo>
                  <a:pt x="7439675" y="1116525"/>
                  <a:pt x="7440426" y="1115400"/>
                  <a:pt x="7440988" y="1114275"/>
                </a:cubicBezTo>
                <a:cubicBezTo>
                  <a:pt x="7441644" y="1113056"/>
                  <a:pt x="7441832" y="1111744"/>
                  <a:pt x="7442019" y="1110339"/>
                </a:cubicBezTo>
                <a:cubicBezTo>
                  <a:pt x="7442019" y="1110151"/>
                  <a:pt x="7442206" y="1109962"/>
                  <a:pt x="7442206" y="1109494"/>
                </a:cubicBezTo>
                <a:cubicBezTo>
                  <a:pt x="7442206" y="1109401"/>
                  <a:pt x="7442300" y="1109120"/>
                  <a:pt x="7442300" y="1108838"/>
                </a:cubicBezTo>
                <a:cubicBezTo>
                  <a:pt x="7442300" y="1108557"/>
                  <a:pt x="7442300" y="1108369"/>
                  <a:pt x="7442206" y="1108276"/>
                </a:cubicBezTo>
                <a:lnTo>
                  <a:pt x="7442206" y="974775"/>
                </a:lnTo>
                <a:cubicBezTo>
                  <a:pt x="7442300" y="947681"/>
                  <a:pt x="7453925" y="922368"/>
                  <a:pt x="7475114" y="903619"/>
                </a:cubicBezTo>
                <a:cubicBezTo>
                  <a:pt x="7495832" y="885243"/>
                  <a:pt x="7523769" y="875117"/>
                  <a:pt x="7552081" y="875868"/>
                </a:cubicBezTo>
                <a:cubicBezTo>
                  <a:pt x="7618363" y="877461"/>
                  <a:pt x="7646675" y="905586"/>
                  <a:pt x="7646675" y="969805"/>
                </a:cubicBezTo>
                <a:lnTo>
                  <a:pt x="7646675" y="1108931"/>
                </a:lnTo>
                <a:cubicBezTo>
                  <a:pt x="7646675" y="1114275"/>
                  <a:pt x="7650050" y="1118964"/>
                  <a:pt x="7655394" y="1121026"/>
                </a:cubicBezTo>
                <a:cubicBezTo>
                  <a:pt x="7657176" y="1121682"/>
                  <a:pt x="7659051" y="1122056"/>
                  <a:pt x="7660927" y="1122056"/>
                </a:cubicBezTo>
                <a:cubicBezTo>
                  <a:pt x="7668801" y="1122056"/>
                  <a:pt x="7675175" y="1116151"/>
                  <a:pt x="7675175" y="1108838"/>
                </a:cubicBezTo>
                <a:lnTo>
                  <a:pt x="7675175" y="969244"/>
                </a:lnTo>
                <a:cubicBezTo>
                  <a:pt x="7675175" y="890587"/>
                  <a:pt x="7633737" y="850743"/>
                  <a:pt x="7552175" y="850743"/>
                </a:cubicBezTo>
                <a:lnTo>
                  <a:pt x="7551988" y="850556"/>
                </a:lnTo>
                <a:cubicBezTo>
                  <a:pt x="7523488" y="850556"/>
                  <a:pt x="7471831" y="857586"/>
                  <a:pt x="7440519" y="903619"/>
                </a:cubicBezTo>
                <a:lnTo>
                  <a:pt x="7442112" y="858805"/>
                </a:lnTo>
                <a:lnTo>
                  <a:pt x="7442112" y="771711"/>
                </a:lnTo>
                <a:cubicBezTo>
                  <a:pt x="7442112" y="771711"/>
                  <a:pt x="7442112" y="770586"/>
                  <a:pt x="7442112" y="770586"/>
                </a:cubicBezTo>
                <a:cubicBezTo>
                  <a:pt x="7442112" y="770586"/>
                  <a:pt x="7442112" y="769461"/>
                  <a:pt x="7442112" y="769461"/>
                </a:cubicBezTo>
                <a:cubicBezTo>
                  <a:pt x="7442112" y="769273"/>
                  <a:pt x="7442112" y="768993"/>
                  <a:pt x="7442112" y="768805"/>
                </a:cubicBezTo>
                <a:cubicBezTo>
                  <a:pt x="7442112" y="768523"/>
                  <a:pt x="7442112" y="768336"/>
                  <a:pt x="7442019" y="768148"/>
                </a:cubicBezTo>
                <a:lnTo>
                  <a:pt x="7441362" y="765618"/>
                </a:lnTo>
                <a:cubicBezTo>
                  <a:pt x="7439675" y="760180"/>
                  <a:pt x="7434238" y="756242"/>
                  <a:pt x="7427863" y="756242"/>
                </a:cubicBezTo>
                <a:close/>
                <a:moveTo>
                  <a:pt x="4312637" y="749960"/>
                </a:moveTo>
                <a:cubicBezTo>
                  <a:pt x="4304293" y="749960"/>
                  <a:pt x="4297543" y="756148"/>
                  <a:pt x="4297356" y="763836"/>
                </a:cubicBezTo>
                <a:lnTo>
                  <a:pt x="4297356" y="1104057"/>
                </a:lnTo>
                <a:cubicBezTo>
                  <a:pt x="4297356" y="1111931"/>
                  <a:pt x="4304199" y="1118307"/>
                  <a:pt x="4312731" y="1118307"/>
                </a:cubicBezTo>
                <a:cubicBezTo>
                  <a:pt x="4321262" y="1118307"/>
                  <a:pt x="4328105" y="1111931"/>
                  <a:pt x="4328105" y="1104057"/>
                </a:cubicBezTo>
                <a:cubicBezTo>
                  <a:pt x="4328105" y="1104057"/>
                  <a:pt x="4328105" y="1103963"/>
                  <a:pt x="4328105" y="1103870"/>
                </a:cubicBezTo>
                <a:lnTo>
                  <a:pt x="4328105" y="990993"/>
                </a:lnTo>
                <a:lnTo>
                  <a:pt x="4472013" y="990993"/>
                </a:lnTo>
                <a:cubicBezTo>
                  <a:pt x="4644982" y="990993"/>
                  <a:pt x="4644982" y="750054"/>
                  <a:pt x="4472013" y="750054"/>
                </a:cubicBezTo>
                <a:lnTo>
                  <a:pt x="4471920" y="749960"/>
                </a:lnTo>
                <a:close/>
                <a:moveTo>
                  <a:pt x="6161111" y="630054"/>
                </a:moveTo>
                <a:cubicBezTo>
                  <a:pt x="6184641" y="630054"/>
                  <a:pt x="6203767" y="647772"/>
                  <a:pt x="6203767" y="669522"/>
                </a:cubicBezTo>
                <a:cubicBezTo>
                  <a:pt x="6203767" y="689960"/>
                  <a:pt x="6164953" y="707211"/>
                  <a:pt x="6161111" y="708897"/>
                </a:cubicBezTo>
                <a:cubicBezTo>
                  <a:pt x="6157172" y="707211"/>
                  <a:pt x="6118453" y="689960"/>
                  <a:pt x="6118453" y="669522"/>
                </a:cubicBezTo>
                <a:cubicBezTo>
                  <a:pt x="6118453" y="647772"/>
                  <a:pt x="6137579" y="630054"/>
                  <a:pt x="6161111" y="630054"/>
                </a:cubicBezTo>
                <a:close/>
                <a:moveTo>
                  <a:pt x="6161111" y="609522"/>
                </a:moveTo>
                <a:cubicBezTo>
                  <a:pt x="6125298" y="609522"/>
                  <a:pt x="6096235" y="636429"/>
                  <a:pt x="6096235" y="669522"/>
                </a:cubicBezTo>
                <a:cubicBezTo>
                  <a:pt x="6096235" y="702617"/>
                  <a:pt x="6158204" y="728398"/>
                  <a:pt x="6160830" y="729429"/>
                </a:cubicBezTo>
                <a:lnTo>
                  <a:pt x="6161111" y="729429"/>
                </a:lnTo>
                <a:cubicBezTo>
                  <a:pt x="6161111" y="729429"/>
                  <a:pt x="6161391" y="729429"/>
                  <a:pt x="6161391" y="729429"/>
                </a:cubicBezTo>
                <a:cubicBezTo>
                  <a:pt x="6164016" y="728304"/>
                  <a:pt x="6225985" y="702241"/>
                  <a:pt x="6225985" y="669522"/>
                </a:cubicBezTo>
                <a:cubicBezTo>
                  <a:pt x="6225985" y="636803"/>
                  <a:pt x="6196923" y="609522"/>
                  <a:pt x="6161111" y="609522"/>
                </a:cubicBezTo>
                <a:close/>
                <a:moveTo>
                  <a:pt x="0" y="0"/>
                </a:moveTo>
                <a:lnTo>
                  <a:pt x="12192000" y="0"/>
                </a:lnTo>
                <a:lnTo>
                  <a:pt x="12192000" y="6858000"/>
                </a:lnTo>
                <a:lnTo>
                  <a:pt x="0" y="6858000"/>
                </a:lnTo>
                <a:close/>
              </a:path>
            </a:pathLst>
          </a:custGeom>
          <a:gradFill>
            <a:gsLst>
              <a:gs pos="0">
                <a:schemeClr val="bg1">
                  <a:alpha val="0"/>
                </a:schemeClr>
              </a:gs>
              <a:gs pos="64000">
                <a:schemeClr val="bg1">
                  <a:alpha val="91000"/>
                </a:schemeClr>
              </a:gs>
            </a:gsLst>
            <a:lin ang="10200000" scaled="0"/>
          </a:gradFill>
        </p:spPr>
        <p:txBody>
          <a:bodyPr wrap="square">
            <a:noAutofit/>
          </a:bodyPr>
          <a:lstStyle>
            <a:lvl1pPr marL="0" indent="0">
              <a:buNone/>
              <a:defRPr sz="1600"/>
            </a:lvl1pPr>
          </a:lstStyle>
          <a:p>
            <a:pPr lvl="0"/>
            <a:r>
              <a:rPr lang="en-US"/>
              <a:t> </a:t>
            </a:r>
          </a:p>
        </p:txBody>
      </p:sp>
      <p:sp>
        <p:nvSpPr>
          <p:cNvPr id="118" name="Text Placeholder 117">
            <a:extLst>
              <a:ext uri="{FF2B5EF4-FFF2-40B4-BE49-F238E27FC236}">
                <a16:creationId xmlns:a16="http://schemas.microsoft.com/office/drawing/2014/main" id="{01599020-F72A-3091-EAEF-1C431A05E70B}"/>
              </a:ext>
            </a:extLst>
          </p:cNvPr>
          <p:cNvSpPr>
            <a:spLocks noGrp="1"/>
          </p:cNvSpPr>
          <p:nvPr>
            <p:ph type="body" sz="quarter" idx="12" hasCustomPrompt="1"/>
          </p:nvPr>
        </p:nvSpPr>
        <p:spPr>
          <a:xfrm>
            <a:off x="0" y="0"/>
            <a:ext cx="12192000" cy="6858000"/>
          </a:xfrm>
          <a:custGeom>
            <a:avLst/>
            <a:gdLst>
              <a:gd name="connsiteX0" fmla="*/ 5445983 w 12192000"/>
              <a:gd name="connsiteY0" fmla="*/ 877650 h 6858000"/>
              <a:gd name="connsiteX1" fmla="*/ 5560920 w 12192000"/>
              <a:gd name="connsiteY1" fmla="*/ 986588 h 6858000"/>
              <a:gd name="connsiteX2" fmla="*/ 5445983 w 12192000"/>
              <a:gd name="connsiteY2" fmla="*/ 1096557 h 6858000"/>
              <a:gd name="connsiteX3" fmla="*/ 5445983 w 12192000"/>
              <a:gd name="connsiteY3" fmla="*/ 1096463 h 6858000"/>
              <a:gd name="connsiteX4" fmla="*/ 5332170 w 12192000"/>
              <a:gd name="connsiteY4" fmla="*/ 987056 h 6858000"/>
              <a:gd name="connsiteX5" fmla="*/ 5445983 w 12192000"/>
              <a:gd name="connsiteY5" fmla="*/ 877650 h 6858000"/>
              <a:gd name="connsiteX6" fmla="*/ 7194142 w 12192000"/>
              <a:gd name="connsiteY6" fmla="*/ 877274 h 6858000"/>
              <a:gd name="connsiteX7" fmla="*/ 7319487 w 12192000"/>
              <a:gd name="connsiteY7" fmla="*/ 986492 h 6858000"/>
              <a:gd name="connsiteX8" fmla="*/ 7194142 w 12192000"/>
              <a:gd name="connsiteY8" fmla="*/ 1095713 h 6858000"/>
              <a:gd name="connsiteX9" fmla="*/ 7067673 w 12192000"/>
              <a:gd name="connsiteY9" fmla="*/ 986492 h 6858000"/>
              <a:gd name="connsiteX10" fmla="*/ 7194142 w 12192000"/>
              <a:gd name="connsiteY10" fmla="*/ 877274 h 6858000"/>
              <a:gd name="connsiteX11" fmla="*/ 5103608 w 12192000"/>
              <a:gd name="connsiteY11" fmla="*/ 876616 h 6858000"/>
              <a:gd name="connsiteX12" fmla="*/ 5219109 w 12192000"/>
              <a:gd name="connsiteY12" fmla="*/ 987617 h 6858000"/>
              <a:gd name="connsiteX13" fmla="*/ 5103608 w 12192000"/>
              <a:gd name="connsiteY13" fmla="*/ 1095430 h 6858000"/>
              <a:gd name="connsiteX14" fmla="*/ 4988108 w 12192000"/>
              <a:gd name="connsiteY14" fmla="*/ 987617 h 6858000"/>
              <a:gd name="connsiteX15" fmla="*/ 5103608 w 12192000"/>
              <a:gd name="connsiteY15" fmla="*/ 876616 h 6858000"/>
              <a:gd name="connsiteX16" fmla="*/ 5880608 w 12192000"/>
              <a:gd name="connsiteY16" fmla="*/ 876055 h 6858000"/>
              <a:gd name="connsiteX17" fmla="*/ 5994421 w 12192000"/>
              <a:gd name="connsiteY17" fmla="*/ 975993 h 6858000"/>
              <a:gd name="connsiteX18" fmla="*/ 5766327 w 12192000"/>
              <a:gd name="connsiteY18" fmla="*/ 975993 h 6858000"/>
              <a:gd name="connsiteX19" fmla="*/ 5766233 w 12192000"/>
              <a:gd name="connsiteY19" fmla="*/ 975993 h 6858000"/>
              <a:gd name="connsiteX20" fmla="*/ 5880608 w 12192000"/>
              <a:gd name="connsiteY20" fmla="*/ 876055 h 6858000"/>
              <a:gd name="connsiteX21" fmla="*/ 4768450 w 12192000"/>
              <a:gd name="connsiteY21" fmla="*/ 876055 h 6858000"/>
              <a:gd name="connsiteX22" fmla="*/ 4882263 w 12192000"/>
              <a:gd name="connsiteY22" fmla="*/ 975993 h 6858000"/>
              <a:gd name="connsiteX23" fmla="*/ 4654169 w 12192000"/>
              <a:gd name="connsiteY23" fmla="*/ 975993 h 6858000"/>
              <a:gd name="connsiteX24" fmla="*/ 4654075 w 12192000"/>
              <a:gd name="connsiteY24" fmla="*/ 975993 h 6858000"/>
              <a:gd name="connsiteX25" fmla="*/ 4768450 w 12192000"/>
              <a:gd name="connsiteY25" fmla="*/ 876055 h 6858000"/>
              <a:gd name="connsiteX26" fmla="*/ 6966424 w 12192000"/>
              <a:gd name="connsiteY26" fmla="*/ 853180 h 6858000"/>
              <a:gd name="connsiteX27" fmla="*/ 6952549 w 12192000"/>
              <a:gd name="connsiteY27" fmla="*/ 865931 h 6858000"/>
              <a:gd name="connsiteX28" fmla="*/ 6952549 w 12192000"/>
              <a:gd name="connsiteY28" fmla="*/ 1107806 h 6858000"/>
              <a:gd name="connsiteX29" fmla="*/ 6966424 w 12192000"/>
              <a:gd name="connsiteY29" fmla="*/ 1120557 h 6858000"/>
              <a:gd name="connsiteX30" fmla="*/ 6980298 w 12192000"/>
              <a:gd name="connsiteY30" fmla="*/ 1107806 h 6858000"/>
              <a:gd name="connsiteX31" fmla="*/ 6980298 w 12192000"/>
              <a:gd name="connsiteY31" fmla="*/ 865931 h 6858000"/>
              <a:gd name="connsiteX32" fmla="*/ 6966424 w 12192000"/>
              <a:gd name="connsiteY32" fmla="*/ 853180 h 6858000"/>
              <a:gd name="connsiteX33" fmla="*/ 5880608 w 12192000"/>
              <a:gd name="connsiteY33" fmla="*/ 852429 h 6858000"/>
              <a:gd name="connsiteX34" fmla="*/ 5737827 w 12192000"/>
              <a:gd name="connsiteY34" fmla="*/ 986586 h 6858000"/>
              <a:gd name="connsiteX35" fmla="*/ 5880608 w 12192000"/>
              <a:gd name="connsiteY35" fmla="*/ 1120744 h 6858000"/>
              <a:gd name="connsiteX36" fmla="*/ 6001828 w 12192000"/>
              <a:gd name="connsiteY36" fmla="*/ 1070775 h 6858000"/>
              <a:gd name="connsiteX37" fmla="*/ 6001641 w 12192000"/>
              <a:gd name="connsiteY37" fmla="*/ 1070587 h 6858000"/>
              <a:gd name="connsiteX38" fmla="*/ 6004639 w 12192000"/>
              <a:gd name="connsiteY38" fmla="*/ 1063274 h 6858000"/>
              <a:gd name="connsiteX39" fmla="*/ 5991984 w 12192000"/>
              <a:gd name="connsiteY39" fmla="*/ 1051368 h 6858000"/>
              <a:gd name="connsiteX40" fmla="*/ 5982140 w 12192000"/>
              <a:gd name="connsiteY40" fmla="*/ 1056149 h 6858000"/>
              <a:gd name="connsiteX41" fmla="*/ 5982047 w 12192000"/>
              <a:gd name="connsiteY41" fmla="*/ 1056149 h 6858000"/>
              <a:gd name="connsiteX42" fmla="*/ 5880797 w 12192000"/>
              <a:gd name="connsiteY42" fmla="*/ 1095525 h 6858000"/>
              <a:gd name="connsiteX43" fmla="*/ 5766420 w 12192000"/>
              <a:gd name="connsiteY43" fmla="*/ 998774 h 6858000"/>
              <a:gd name="connsiteX44" fmla="*/ 6019640 w 12192000"/>
              <a:gd name="connsiteY44" fmla="*/ 998774 h 6858000"/>
              <a:gd name="connsiteX45" fmla="*/ 5880797 w 12192000"/>
              <a:gd name="connsiteY45" fmla="*/ 852523 h 6858000"/>
              <a:gd name="connsiteX46" fmla="*/ 5103608 w 12192000"/>
              <a:gd name="connsiteY46" fmla="*/ 852429 h 6858000"/>
              <a:gd name="connsiteX47" fmla="*/ 4960827 w 12192000"/>
              <a:gd name="connsiteY47" fmla="*/ 987617 h 6858000"/>
              <a:gd name="connsiteX48" fmla="*/ 5103608 w 12192000"/>
              <a:gd name="connsiteY48" fmla="*/ 1120744 h 6858000"/>
              <a:gd name="connsiteX49" fmla="*/ 5246390 w 12192000"/>
              <a:gd name="connsiteY49" fmla="*/ 987617 h 6858000"/>
              <a:gd name="connsiteX50" fmla="*/ 5103608 w 12192000"/>
              <a:gd name="connsiteY50" fmla="*/ 852429 h 6858000"/>
              <a:gd name="connsiteX51" fmla="*/ 4768357 w 12192000"/>
              <a:gd name="connsiteY51" fmla="*/ 852429 h 6858000"/>
              <a:gd name="connsiteX52" fmla="*/ 4625576 w 12192000"/>
              <a:gd name="connsiteY52" fmla="*/ 986586 h 6858000"/>
              <a:gd name="connsiteX53" fmla="*/ 4768357 w 12192000"/>
              <a:gd name="connsiteY53" fmla="*/ 1120744 h 6858000"/>
              <a:gd name="connsiteX54" fmla="*/ 4889576 w 12192000"/>
              <a:gd name="connsiteY54" fmla="*/ 1070775 h 6858000"/>
              <a:gd name="connsiteX55" fmla="*/ 4889483 w 12192000"/>
              <a:gd name="connsiteY55" fmla="*/ 1070775 h 6858000"/>
              <a:gd name="connsiteX56" fmla="*/ 4892483 w 12192000"/>
              <a:gd name="connsiteY56" fmla="*/ 1063274 h 6858000"/>
              <a:gd name="connsiteX57" fmla="*/ 4879732 w 12192000"/>
              <a:gd name="connsiteY57" fmla="*/ 1051462 h 6858000"/>
              <a:gd name="connsiteX58" fmla="*/ 4869795 w 12192000"/>
              <a:gd name="connsiteY58" fmla="*/ 1056149 h 6858000"/>
              <a:gd name="connsiteX59" fmla="*/ 4869702 w 12192000"/>
              <a:gd name="connsiteY59" fmla="*/ 1056149 h 6858000"/>
              <a:gd name="connsiteX60" fmla="*/ 4768450 w 12192000"/>
              <a:gd name="connsiteY60" fmla="*/ 1095525 h 6858000"/>
              <a:gd name="connsiteX61" fmla="*/ 4654075 w 12192000"/>
              <a:gd name="connsiteY61" fmla="*/ 998774 h 6858000"/>
              <a:gd name="connsiteX62" fmla="*/ 4907201 w 12192000"/>
              <a:gd name="connsiteY62" fmla="*/ 998774 h 6858000"/>
              <a:gd name="connsiteX63" fmla="*/ 4768357 w 12192000"/>
              <a:gd name="connsiteY63" fmla="*/ 852523 h 6858000"/>
              <a:gd name="connsiteX64" fmla="*/ 6761954 w 12192000"/>
              <a:gd name="connsiteY64" fmla="*/ 850366 h 6858000"/>
              <a:gd name="connsiteX65" fmla="*/ 6647579 w 12192000"/>
              <a:gd name="connsiteY65" fmla="*/ 922553 h 6858000"/>
              <a:gd name="connsiteX66" fmla="*/ 6751455 w 12192000"/>
              <a:gd name="connsiteY66" fmla="*/ 992960 h 6858000"/>
              <a:gd name="connsiteX67" fmla="*/ 6767110 w 12192000"/>
              <a:gd name="connsiteY67" fmla="*/ 995680 h 6858000"/>
              <a:gd name="connsiteX68" fmla="*/ 6854204 w 12192000"/>
              <a:gd name="connsiteY68" fmla="*/ 1046680 h 6858000"/>
              <a:gd name="connsiteX69" fmla="*/ 6763642 w 12192000"/>
              <a:gd name="connsiteY69" fmla="*/ 1098617 h 6858000"/>
              <a:gd name="connsiteX70" fmla="*/ 6660891 w 12192000"/>
              <a:gd name="connsiteY70" fmla="*/ 1054274 h 6858000"/>
              <a:gd name="connsiteX71" fmla="*/ 6657986 w 12192000"/>
              <a:gd name="connsiteY71" fmla="*/ 1050710 h 6858000"/>
              <a:gd name="connsiteX72" fmla="*/ 6648610 w 12192000"/>
              <a:gd name="connsiteY72" fmla="*/ 1046774 h 6858000"/>
              <a:gd name="connsiteX73" fmla="*/ 6635392 w 12192000"/>
              <a:gd name="connsiteY73" fmla="*/ 1059335 h 6858000"/>
              <a:gd name="connsiteX74" fmla="*/ 6636517 w 12192000"/>
              <a:gd name="connsiteY74" fmla="*/ 1064118 h 6858000"/>
              <a:gd name="connsiteX75" fmla="*/ 6636423 w 12192000"/>
              <a:gd name="connsiteY75" fmla="*/ 1064118 h 6858000"/>
              <a:gd name="connsiteX76" fmla="*/ 6638767 w 12192000"/>
              <a:gd name="connsiteY76" fmla="*/ 1068054 h 6858000"/>
              <a:gd name="connsiteX77" fmla="*/ 6763267 w 12192000"/>
              <a:gd name="connsiteY77" fmla="*/ 1122523 h 6858000"/>
              <a:gd name="connsiteX78" fmla="*/ 6881580 w 12192000"/>
              <a:gd name="connsiteY78" fmla="*/ 1047242 h 6858000"/>
              <a:gd name="connsiteX79" fmla="*/ 6772829 w 12192000"/>
              <a:gd name="connsiteY79" fmla="*/ 972054 h 6858000"/>
              <a:gd name="connsiteX80" fmla="*/ 6772548 w 12192000"/>
              <a:gd name="connsiteY80" fmla="*/ 971867 h 6858000"/>
              <a:gd name="connsiteX81" fmla="*/ 6763455 w 12192000"/>
              <a:gd name="connsiteY81" fmla="*/ 970366 h 6858000"/>
              <a:gd name="connsiteX82" fmla="*/ 6746766 w 12192000"/>
              <a:gd name="connsiteY82" fmla="*/ 967367 h 6858000"/>
              <a:gd name="connsiteX83" fmla="*/ 6674673 w 12192000"/>
              <a:gd name="connsiteY83" fmla="*/ 922553 h 6858000"/>
              <a:gd name="connsiteX84" fmla="*/ 6761860 w 12192000"/>
              <a:gd name="connsiteY84" fmla="*/ 874272 h 6858000"/>
              <a:gd name="connsiteX85" fmla="*/ 6850736 w 12192000"/>
              <a:gd name="connsiteY85" fmla="*/ 903429 h 6858000"/>
              <a:gd name="connsiteX86" fmla="*/ 6851954 w 12192000"/>
              <a:gd name="connsiteY86" fmla="*/ 904367 h 6858000"/>
              <a:gd name="connsiteX87" fmla="*/ 6852611 w 12192000"/>
              <a:gd name="connsiteY87" fmla="*/ 904928 h 6858000"/>
              <a:gd name="connsiteX88" fmla="*/ 6854674 w 12192000"/>
              <a:gd name="connsiteY88" fmla="*/ 906428 h 6858000"/>
              <a:gd name="connsiteX89" fmla="*/ 6854767 w 12192000"/>
              <a:gd name="connsiteY89" fmla="*/ 906428 h 6858000"/>
              <a:gd name="connsiteX90" fmla="*/ 6861517 w 12192000"/>
              <a:gd name="connsiteY90" fmla="*/ 908210 h 6858000"/>
              <a:gd name="connsiteX91" fmla="*/ 6874735 w 12192000"/>
              <a:gd name="connsiteY91" fmla="*/ 896116 h 6858000"/>
              <a:gd name="connsiteX92" fmla="*/ 6872018 w 12192000"/>
              <a:gd name="connsiteY92" fmla="*/ 888992 h 6858000"/>
              <a:gd name="connsiteX93" fmla="*/ 6872205 w 12192000"/>
              <a:gd name="connsiteY93" fmla="*/ 888803 h 6858000"/>
              <a:gd name="connsiteX94" fmla="*/ 6868547 w 12192000"/>
              <a:gd name="connsiteY94" fmla="*/ 885616 h 6858000"/>
              <a:gd name="connsiteX95" fmla="*/ 6761954 w 12192000"/>
              <a:gd name="connsiteY95" fmla="*/ 850366 h 6858000"/>
              <a:gd name="connsiteX96" fmla="*/ 6322828 w 12192000"/>
              <a:gd name="connsiteY96" fmla="*/ 849054 h 6858000"/>
              <a:gd name="connsiteX97" fmla="*/ 6308578 w 12192000"/>
              <a:gd name="connsiteY97" fmla="*/ 862179 h 6858000"/>
              <a:gd name="connsiteX98" fmla="*/ 6308578 w 12192000"/>
              <a:gd name="connsiteY98" fmla="*/ 1108650 h 6858000"/>
              <a:gd name="connsiteX99" fmla="*/ 6322828 w 12192000"/>
              <a:gd name="connsiteY99" fmla="*/ 1121869 h 6858000"/>
              <a:gd name="connsiteX100" fmla="*/ 6337171 w 12192000"/>
              <a:gd name="connsiteY100" fmla="*/ 1108650 h 6858000"/>
              <a:gd name="connsiteX101" fmla="*/ 6337171 w 12192000"/>
              <a:gd name="connsiteY101" fmla="*/ 977399 h 6858000"/>
              <a:gd name="connsiteX102" fmla="*/ 6447046 w 12192000"/>
              <a:gd name="connsiteY102" fmla="*/ 877460 h 6858000"/>
              <a:gd name="connsiteX103" fmla="*/ 6447797 w 12192000"/>
              <a:gd name="connsiteY103" fmla="*/ 877460 h 6858000"/>
              <a:gd name="connsiteX104" fmla="*/ 6523454 w 12192000"/>
              <a:gd name="connsiteY104" fmla="*/ 901086 h 6858000"/>
              <a:gd name="connsiteX105" fmla="*/ 6550265 w 12192000"/>
              <a:gd name="connsiteY105" fmla="*/ 972524 h 6858000"/>
              <a:gd name="connsiteX106" fmla="*/ 6550265 w 12192000"/>
              <a:gd name="connsiteY106" fmla="*/ 1108837 h 6858000"/>
              <a:gd name="connsiteX107" fmla="*/ 6550641 w 12192000"/>
              <a:gd name="connsiteY107" fmla="*/ 1111462 h 6858000"/>
              <a:gd name="connsiteX108" fmla="*/ 6551016 w 12192000"/>
              <a:gd name="connsiteY108" fmla="*/ 1112869 h 6858000"/>
              <a:gd name="connsiteX109" fmla="*/ 6551390 w 12192000"/>
              <a:gd name="connsiteY109" fmla="*/ 1113524 h 6858000"/>
              <a:gd name="connsiteX110" fmla="*/ 6564611 w 12192000"/>
              <a:gd name="connsiteY110" fmla="*/ 1121869 h 6858000"/>
              <a:gd name="connsiteX111" fmla="*/ 6578860 w 12192000"/>
              <a:gd name="connsiteY111" fmla="*/ 1108650 h 6858000"/>
              <a:gd name="connsiteX112" fmla="*/ 6578860 w 12192000"/>
              <a:gd name="connsiteY112" fmla="*/ 971961 h 6858000"/>
              <a:gd name="connsiteX113" fmla="*/ 6446953 w 12192000"/>
              <a:gd name="connsiteY113" fmla="*/ 851774 h 6858000"/>
              <a:gd name="connsiteX114" fmla="*/ 6336703 w 12192000"/>
              <a:gd name="connsiteY114" fmla="*/ 903242 h 6858000"/>
              <a:gd name="connsiteX115" fmla="*/ 6337171 w 12192000"/>
              <a:gd name="connsiteY115" fmla="*/ 862179 h 6858000"/>
              <a:gd name="connsiteX116" fmla="*/ 6322828 w 12192000"/>
              <a:gd name="connsiteY116" fmla="*/ 849054 h 6858000"/>
              <a:gd name="connsiteX117" fmla="*/ 5316795 w 12192000"/>
              <a:gd name="connsiteY117" fmla="*/ 844274 h 6858000"/>
              <a:gd name="connsiteX118" fmla="*/ 5303201 w 12192000"/>
              <a:gd name="connsiteY118" fmla="*/ 856555 h 6858000"/>
              <a:gd name="connsiteX119" fmla="*/ 5303201 w 12192000"/>
              <a:gd name="connsiteY119" fmla="*/ 1242152 h 6858000"/>
              <a:gd name="connsiteX120" fmla="*/ 5303201 w 12192000"/>
              <a:gd name="connsiteY120" fmla="*/ 1242621 h 6858000"/>
              <a:gd name="connsiteX121" fmla="*/ 5316607 w 12192000"/>
              <a:gd name="connsiteY121" fmla="*/ 1254996 h 6858000"/>
              <a:gd name="connsiteX122" fmla="*/ 5330014 w 12192000"/>
              <a:gd name="connsiteY122" fmla="*/ 1242621 h 6858000"/>
              <a:gd name="connsiteX123" fmla="*/ 5330014 w 12192000"/>
              <a:gd name="connsiteY123" fmla="*/ 1242152 h 6858000"/>
              <a:gd name="connsiteX124" fmla="*/ 5330014 w 12192000"/>
              <a:gd name="connsiteY124" fmla="*/ 1056431 h 6858000"/>
              <a:gd name="connsiteX125" fmla="*/ 5446077 w 12192000"/>
              <a:gd name="connsiteY125" fmla="*/ 1121120 h 6858000"/>
              <a:gd name="connsiteX126" fmla="*/ 5588858 w 12192000"/>
              <a:gd name="connsiteY126" fmla="*/ 986494 h 6858000"/>
              <a:gd name="connsiteX127" fmla="*/ 5452357 w 12192000"/>
              <a:gd name="connsiteY127" fmla="*/ 852899 h 6858000"/>
              <a:gd name="connsiteX128" fmla="*/ 5452170 w 12192000"/>
              <a:gd name="connsiteY128" fmla="*/ 852899 h 6858000"/>
              <a:gd name="connsiteX129" fmla="*/ 5330388 w 12192000"/>
              <a:gd name="connsiteY129" fmla="*/ 918150 h 6858000"/>
              <a:gd name="connsiteX130" fmla="*/ 5330388 w 12192000"/>
              <a:gd name="connsiteY130" fmla="*/ 856555 h 6858000"/>
              <a:gd name="connsiteX131" fmla="*/ 5316795 w 12192000"/>
              <a:gd name="connsiteY131" fmla="*/ 844274 h 6858000"/>
              <a:gd name="connsiteX132" fmla="*/ 7326050 w 12192000"/>
              <a:gd name="connsiteY132" fmla="*/ 839211 h 6858000"/>
              <a:gd name="connsiteX133" fmla="*/ 7316393 w 12192000"/>
              <a:gd name="connsiteY133" fmla="*/ 842960 h 6858000"/>
              <a:gd name="connsiteX134" fmla="*/ 7286581 w 12192000"/>
              <a:gd name="connsiteY134" fmla="*/ 875117 h 6858000"/>
              <a:gd name="connsiteX135" fmla="*/ 7194237 w 12192000"/>
              <a:gd name="connsiteY135" fmla="*/ 851774 h 6858000"/>
              <a:gd name="connsiteX136" fmla="*/ 7039174 w 12192000"/>
              <a:gd name="connsiteY136" fmla="*/ 986588 h 6858000"/>
              <a:gd name="connsiteX137" fmla="*/ 7194237 w 12192000"/>
              <a:gd name="connsiteY137" fmla="*/ 1121401 h 6858000"/>
              <a:gd name="connsiteX138" fmla="*/ 7316581 w 12192000"/>
              <a:gd name="connsiteY138" fmla="*/ 1195838 h 6858000"/>
              <a:gd name="connsiteX139" fmla="*/ 7194237 w 12192000"/>
              <a:gd name="connsiteY139" fmla="*/ 1269713 h 6858000"/>
              <a:gd name="connsiteX140" fmla="*/ 7075455 w 12192000"/>
              <a:gd name="connsiteY140" fmla="*/ 1187119 h 6858000"/>
              <a:gd name="connsiteX141" fmla="*/ 7075455 w 12192000"/>
              <a:gd name="connsiteY141" fmla="*/ 1183370 h 6858000"/>
              <a:gd name="connsiteX142" fmla="*/ 7075174 w 12192000"/>
              <a:gd name="connsiteY142" fmla="*/ 1182245 h 6858000"/>
              <a:gd name="connsiteX143" fmla="*/ 7061298 w 12192000"/>
              <a:gd name="connsiteY143" fmla="*/ 1170807 h 6858000"/>
              <a:gd name="connsiteX144" fmla="*/ 7047329 w 12192000"/>
              <a:gd name="connsiteY144" fmla="*/ 1183557 h 6858000"/>
              <a:gd name="connsiteX145" fmla="*/ 7047518 w 12192000"/>
              <a:gd name="connsiteY145" fmla="*/ 1184212 h 6858000"/>
              <a:gd name="connsiteX146" fmla="*/ 7047518 w 12192000"/>
              <a:gd name="connsiteY146" fmla="*/ 1187400 h 6858000"/>
              <a:gd name="connsiteX147" fmla="*/ 7194331 w 12192000"/>
              <a:gd name="connsiteY147" fmla="*/ 1295402 h 6858000"/>
              <a:gd name="connsiteX148" fmla="*/ 7345268 w 12192000"/>
              <a:gd name="connsiteY148" fmla="*/ 1195932 h 6858000"/>
              <a:gd name="connsiteX149" fmla="*/ 7263894 w 12192000"/>
              <a:gd name="connsiteY149" fmla="*/ 1106307 h 6858000"/>
              <a:gd name="connsiteX150" fmla="*/ 7263706 w 12192000"/>
              <a:gd name="connsiteY150" fmla="*/ 1106120 h 6858000"/>
              <a:gd name="connsiteX151" fmla="*/ 7348081 w 12192000"/>
              <a:gd name="connsiteY151" fmla="*/ 986492 h 6858000"/>
              <a:gd name="connsiteX152" fmla="*/ 7307113 w 12192000"/>
              <a:gd name="connsiteY152" fmla="*/ 890680 h 6858000"/>
              <a:gd name="connsiteX153" fmla="*/ 7333456 w 12192000"/>
              <a:gd name="connsiteY153" fmla="*/ 862367 h 6858000"/>
              <a:gd name="connsiteX154" fmla="*/ 7335237 w 12192000"/>
              <a:gd name="connsiteY154" fmla="*/ 860398 h 6858000"/>
              <a:gd name="connsiteX155" fmla="*/ 7339832 w 12192000"/>
              <a:gd name="connsiteY155" fmla="*/ 851398 h 6858000"/>
              <a:gd name="connsiteX156" fmla="*/ 7326050 w 12192000"/>
              <a:gd name="connsiteY156" fmla="*/ 839211 h 6858000"/>
              <a:gd name="connsiteX157" fmla="*/ 6966143 w 12192000"/>
              <a:gd name="connsiteY157" fmla="*/ 781835 h 6858000"/>
              <a:gd name="connsiteX158" fmla="*/ 6950111 w 12192000"/>
              <a:gd name="connsiteY158" fmla="*/ 796085 h 6858000"/>
              <a:gd name="connsiteX159" fmla="*/ 6966143 w 12192000"/>
              <a:gd name="connsiteY159" fmla="*/ 811460 h 6858000"/>
              <a:gd name="connsiteX160" fmla="*/ 6982830 w 12192000"/>
              <a:gd name="connsiteY160" fmla="*/ 796085 h 6858000"/>
              <a:gd name="connsiteX161" fmla="*/ 6966143 w 12192000"/>
              <a:gd name="connsiteY161" fmla="*/ 781835 h 6858000"/>
              <a:gd name="connsiteX162" fmla="*/ 6161110 w 12192000"/>
              <a:gd name="connsiteY162" fmla="*/ 777430 h 6858000"/>
              <a:gd name="connsiteX163" fmla="*/ 6198047 w 12192000"/>
              <a:gd name="connsiteY163" fmla="*/ 811648 h 6858000"/>
              <a:gd name="connsiteX164" fmla="*/ 6198047 w 12192000"/>
              <a:gd name="connsiteY164" fmla="*/ 1087369 h 6858000"/>
              <a:gd name="connsiteX165" fmla="*/ 6161110 w 12192000"/>
              <a:gd name="connsiteY165" fmla="*/ 1121588 h 6858000"/>
              <a:gd name="connsiteX166" fmla="*/ 6124172 w 12192000"/>
              <a:gd name="connsiteY166" fmla="*/ 1087369 h 6858000"/>
              <a:gd name="connsiteX167" fmla="*/ 6124172 w 12192000"/>
              <a:gd name="connsiteY167" fmla="*/ 811648 h 6858000"/>
              <a:gd name="connsiteX168" fmla="*/ 6161110 w 12192000"/>
              <a:gd name="connsiteY168" fmla="*/ 777430 h 6858000"/>
              <a:gd name="connsiteX169" fmla="*/ 4328012 w 12192000"/>
              <a:gd name="connsiteY169" fmla="*/ 776210 h 6858000"/>
              <a:gd name="connsiteX170" fmla="*/ 4379762 w 12192000"/>
              <a:gd name="connsiteY170" fmla="*/ 776210 h 6858000"/>
              <a:gd name="connsiteX171" fmla="*/ 4471920 w 12192000"/>
              <a:gd name="connsiteY171" fmla="*/ 776210 h 6858000"/>
              <a:gd name="connsiteX172" fmla="*/ 4471920 w 12192000"/>
              <a:gd name="connsiteY172" fmla="*/ 965024 h 6858000"/>
              <a:gd name="connsiteX173" fmla="*/ 4471920 w 12192000"/>
              <a:gd name="connsiteY173" fmla="*/ 965118 h 6858000"/>
              <a:gd name="connsiteX174" fmla="*/ 4328012 w 12192000"/>
              <a:gd name="connsiteY174" fmla="*/ 965118 h 6858000"/>
              <a:gd name="connsiteX175" fmla="*/ 6161110 w 12192000"/>
              <a:gd name="connsiteY175" fmla="*/ 757273 h 6858000"/>
              <a:gd name="connsiteX176" fmla="*/ 6102329 w 12192000"/>
              <a:gd name="connsiteY176" fmla="*/ 811648 h 6858000"/>
              <a:gd name="connsiteX177" fmla="*/ 6102329 w 12192000"/>
              <a:gd name="connsiteY177" fmla="*/ 1087369 h 6858000"/>
              <a:gd name="connsiteX178" fmla="*/ 6161110 w 12192000"/>
              <a:gd name="connsiteY178" fmla="*/ 1141745 h 6858000"/>
              <a:gd name="connsiteX179" fmla="*/ 6219891 w 12192000"/>
              <a:gd name="connsiteY179" fmla="*/ 1087369 h 6858000"/>
              <a:gd name="connsiteX180" fmla="*/ 6219891 w 12192000"/>
              <a:gd name="connsiteY180" fmla="*/ 811648 h 6858000"/>
              <a:gd name="connsiteX181" fmla="*/ 6161110 w 12192000"/>
              <a:gd name="connsiteY181" fmla="*/ 757273 h 6858000"/>
              <a:gd name="connsiteX182" fmla="*/ 5657859 w 12192000"/>
              <a:gd name="connsiteY182" fmla="*/ 756897 h 6858000"/>
              <a:gd name="connsiteX183" fmla="*/ 5643984 w 12192000"/>
              <a:gd name="connsiteY183" fmla="*/ 769648 h 6858000"/>
              <a:gd name="connsiteX184" fmla="*/ 5643984 w 12192000"/>
              <a:gd name="connsiteY184" fmla="*/ 1110900 h 6858000"/>
              <a:gd name="connsiteX185" fmla="*/ 5657859 w 12192000"/>
              <a:gd name="connsiteY185" fmla="*/ 1123649 h 6858000"/>
              <a:gd name="connsiteX186" fmla="*/ 5671733 w 12192000"/>
              <a:gd name="connsiteY186" fmla="*/ 1110900 h 6858000"/>
              <a:gd name="connsiteX187" fmla="*/ 5671733 w 12192000"/>
              <a:gd name="connsiteY187" fmla="*/ 769648 h 6858000"/>
              <a:gd name="connsiteX188" fmla="*/ 5657859 w 12192000"/>
              <a:gd name="connsiteY188" fmla="*/ 756897 h 6858000"/>
              <a:gd name="connsiteX189" fmla="*/ 7752237 w 12192000"/>
              <a:gd name="connsiteY189" fmla="*/ 756803 h 6858000"/>
              <a:gd name="connsiteX190" fmla="*/ 7738268 w 12192000"/>
              <a:gd name="connsiteY190" fmla="*/ 767210 h 6858000"/>
              <a:gd name="connsiteX191" fmla="*/ 7737800 w 12192000"/>
              <a:gd name="connsiteY191" fmla="*/ 767210 h 6858000"/>
              <a:gd name="connsiteX192" fmla="*/ 7737894 w 12192000"/>
              <a:gd name="connsiteY192" fmla="*/ 768990 h 6858000"/>
              <a:gd name="connsiteX193" fmla="*/ 7737894 w 12192000"/>
              <a:gd name="connsiteY193" fmla="*/ 1033743 h 6858000"/>
              <a:gd name="connsiteX194" fmla="*/ 7820488 w 12192000"/>
              <a:gd name="connsiteY194" fmla="*/ 1122336 h 6858000"/>
              <a:gd name="connsiteX195" fmla="*/ 7882457 w 12192000"/>
              <a:gd name="connsiteY195" fmla="*/ 1106587 h 6858000"/>
              <a:gd name="connsiteX196" fmla="*/ 7885175 w 12192000"/>
              <a:gd name="connsiteY196" fmla="*/ 1105179 h 6858000"/>
              <a:gd name="connsiteX197" fmla="*/ 7894644 w 12192000"/>
              <a:gd name="connsiteY197" fmla="*/ 1093368 h 6858000"/>
              <a:gd name="connsiteX198" fmla="*/ 7880770 w 12192000"/>
              <a:gd name="connsiteY198" fmla="*/ 1080711 h 6858000"/>
              <a:gd name="connsiteX199" fmla="*/ 7880862 w 12192000"/>
              <a:gd name="connsiteY199" fmla="*/ 1080430 h 6858000"/>
              <a:gd name="connsiteX200" fmla="*/ 7875050 w 12192000"/>
              <a:gd name="connsiteY200" fmla="*/ 1081836 h 6858000"/>
              <a:gd name="connsiteX201" fmla="*/ 7870083 w 12192000"/>
              <a:gd name="connsiteY201" fmla="*/ 1083993 h 6858000"/>
              <a:gd name="connsiteX202" fmla="*/ 7819550 w 12192000"/>
              <a:gd name="connsiteY202" fmla="*/ 1097118 h 6858000"/>
              <a:gd name="connsiteX203" fmla="*/ 7766674 w 12192000"/>
              <a:gd name="connsiteY203" fmla="*/ 1033555 h 6858000"/>
              <a:gd name="connsiteX204" fmla="*/ 7766674 w 12192000"/>
              <a:gd name="connsiteY204" fmla="*/ 876054 h 6858000"/>
              <a:gd name="connsiteX205" fmla="*/ 7869987 w 12192000"/>
              <a:gd name="connsiteY205" fmla="*/ 876054 h 6858000"/>
              <a:gd name="connsiteX206" fmla="*/ 7883020 w 12192000"/>
              <a:gd name="connsiteY206" fmla="*/ 864054 h 6858000"/>
              <a:gd name="connsiteX207" fmla="*/ 7871208 w 12192000"/>
              <a:gd name="connsiteY207" fmla="*/ 852148 h 6858000"/>
              <a:gd name="connsiteX208" fmla="*/ 7766674 w 12192000"/>
              <a:gd name="connsiteY208" fmla="*/ 852148 h 6858000"/>
              <a:gd name="connsiteX209" fmla="*/ 7766674 w 12192000"/>
              <a:gd name="connsiteY209" fmla="*/ 772365 h 6858000"/>
              <a:gd name="connsiteX210" fmla="*/ 7766674 w 12192000"/>
              <a:gd name="connsiteY210" fmla="*/ 771053 h 6858000"/>
              <a:gd name="connsiteX211" fmla="*/ 7766674 w 12192000"/>
              <a:gd name="connsiteY211" fmla="*/ 770115 h 6858000"/>
              <a:gd name="connsiteX212" fmla="*/ 7766674 w 12192000"/>
              <a:gd name="connsiteY212" fmla="*/ 767116 h 6858000"/>
              <a:gd name="connsiteX213" fmla="*/ 7766300 w 12192000"/>
              <a:gd name="connsiteY213" fmla="*/ 767116 h 6858000"/>
              <a:gd name="connsiteX214" fmla="*/ 7765926 w 12192000"/>
              <a:gd name="connsiteY214" fmla="*/ 764490 h 6858000"/>
              <a:gd name="connsiteX215" fmla="*/ 7765456 w 12192000"/>
              <a:gd name="connsiteY215" fmla="*/ 765335 h 6858000"/>
              <a:gd name="connsiteX216" fmla="*/ 7752237 w 12192000"/>
              <a:gd name="connsiteY216" fmla="*/ 756803 h 6858000"/>
              <a:gd name="connsiteX217" fmla="*/ 7427863 w 12192000"/>
              <a:gd name="connsiteY217" fmla="*/ 756242 h 6858000"/>
              <a:gd name="connsiteX218" fmla="*/ 7413613 w 12192000"/>
              <a:gd name="connsiteY218" fmla="*/ 769273 h 6858000"/>
              <a:gd name="connsiteX219" fmla="*/ 7413800 w 12192000"/>
              <a:gd name="connsiteY219" fmla="*/ 770305 h 6858000"/>
              <a:gd name="connsiteX220" fmla="*/ 7413800 w 12192000"/>
              <a:gd name="connsiteY220" fmla="*/ 770398 h 6858000"/>
              <a:gd name="connsiteX221" fmla="*/ 7413800 w 12192000"/>
              <a:gd name="connsiteY221" fmla="*/ 770679 h 6858000"/>
              <a:gd name="connsiteX222" fmla="*/ 7413613 w 12192000"/>
              <a:gd name="connsiteY222" fmla="*/ 771711 h 6858000"/>
              <a:gd name="connsiteX223" fmla="*/ 7413613 w 12192000"/>
              <a:gd name="connsiteY223" fmla="*/ 1108089 h 6858000"/>
              <a:gd name="connsiteX224" fmla="*/ 7413613 w 12192000"/>
              <a:gd name="connsiteY224" fmla="*/ 1108369 h 6858000"/>
              <a:gd name="connsiteX225" fmla="*/ 7413613 w 12192000"/>
              <a:gd name="connsiteY225" fmla="*/ 1108650 h 6858000"/>
              <a:gd name="connsiteX226" fmla="*/ 7413613 w 12192000"/>
              <a:gd name="connsiteY226" fmla="*/ 1109307 h 6858000"/>
              <a:gd name="connsiteX227" fmla="*/ 7413987 w 12192000"/>
              <a:gd name="connsiteY227" fmla="*/ 1110339 h 6858000"/>
              <a:gd name="connsiteX228" fmla="*/ 7415019 w 12192000"/>
              <a:gd name="connsiteY228" fmla="*/ 1114088 h 6858000"/>
              <a:gd name="connsiteX229" fmla="*/ 7417551 w 12192000"/>
              <a:gd name="connsiteY229" fmla="*/ 1117556 h 6858000"/>
              <a:gd name="connsiteX230" fmla="*/ 7417925 w 12192000"/>
              <a:gd name="connsiteY230" fmla="*/ 1118026 h 6858000"/>
              <a:gd name="connsiteX231" fmla="*/ 7428050 w 12192000"/>
              <a:gd name="connsiteY231" fmla="*/ 1122056 h 6858000"/>
              <a:gd name="connsiteX232" fmla="*/ 7438176 w 12192000"/>
              <a:gd name="connsiteY232" fmla="*/ 1118120 h 6858000"/>
              <a:gd name="connsiteX233" fmla="*/ 7438457 w 12192000"/>
              <a:gd name="connsiteY233" fmla="*/ 1117745 h 6858000"/>
              <a:gd name="connsiteX234" fmla="*/ 7440988 w 12192000"/>
              <a:gd name="connsiteY234" fmla="*/ 1114275 h 6858000"/>
              <a:gd name="connsiteX235" fmla="*/ 7442019 w 12192000"/>
              <a:gd name="connsiteY235" fmla="*/ 1110339 h 6858000"/>
              <a:gd name="connsiteX236" fmla="*/ 7442206 w 12192000"/>
              <a:gd name="connsiteY236" fmla="*/ 1109494 h 6858000"/>
              <a:gd name="connsiteX237" fmla="*/ 7442300 w 12192000"/>
              <a:gd name="connsiteY237" fmla="*/ 1108838 h 6858000"/>
              <a:gd name="connsiteX238" fmla="*/ 7442206 w 12192000"/>
              <a:gd name="connsiteY238" fmla="*/ 1108276 h 6858000"/>
              <a:gd name="connsiteX239" fmla="*/ 7442206 w 12192000"/>
              <a:gd name="connsiteY239" fmla="*/ 974775 h 6858000"/>
              <a:gd name="connsiteX240" fmla="*/ 7475114 w 12192000"/>
              <a:gd name="connsiteY240" fmla="*/ 903619 h 6858000"/>
              <a:gd name="connsiteX241" fmla="*/ 7552081 w 12192000"/>
              <a:gd name="connsiteY241" fmla="*/ 875868 h 6858000"/>
              <a:gd name="connsiteX242" fmla="*/ 7646675 w 12192000"/>
              <a:gd name="connsiteY242" fmla="*/ 969805 h 6858000"/>
              <a:gd name="connsiteX243" fmla="*/ 7646675 w 12192000"/>
              <a:gd name="connsiteY243" fmla="*/ 1108931 h 6858000"/>
              <a:gd name="connsiteX244" fmla="*/ 7655394 w 12192000"/>
              <a:gd name="connsiteY244" fmla="*/ 1121026 h 6858000"/>
              <a:gd name="connsiteX245" fmla="*/ 7660927 w 12192000"/>
              <a:gd name="connsiteY245" fmla="*/ 1122056 h 6858000"/>
              <a:gd name="connsiteX246" fmla="*/ 7675175 w 12192000"/>
              <a:gd name="connsiteY246" fmla="*/ 1108838 h 6858000"/>
              <a:gd name="connsiteX247" fmla="*/ 7675175 w 12192000"/>
              <a:gd name="connsiteY247" fmla="*/ 969244 h 6858000"/>
              <a:gd name="connsiteX248" fmla="*/ 7552175 w 12192000"/>
              <a:gd name="connsiteY248" fmla="*/ 850743 h 6858000"/>
              <a:gd name="connsiteX249" fmla="*/ 7551988 w 12192000"/>
              <a:gd name="connsiteY249" fmla="*/ 850556 h 6858000"/>
              <a:gd name="connsiteX250" fmla="*/ 7440519 w 12192000"/>
              <a:gd name="connsiteY250" fmla="*/ 903619 h 6858000"/>
              <a:gd name="connsiteX251" fmla="*/ 7442112 w 12192000"/>
              <a:gd name="connsiteY251" fmla="*/ 858805 h 6858000"/>
              <a:gd name="connsiteX252" fmla="*/ 7442112 w 12192000"/>
              <a:gd name="connsiteY252" fmla="*/ 771711 h 6858000"/>
              <a:gd name="connsiteX253" fmla="*/ 7442112 w 12192000"/>
              <a:gd name="connsiteY253" fmla="*/ 770586 h 6858000"/>
              <a:gd name="connsiteX254" fmla="*/ 7442112 w 12192000"/>
              <a:gd name="connsiteY254" fmla="*/ 769461 h 6858000"/>
              <a:gd name="connsiteX255" fmla="*/ 7442112 w 12192000"/>
              <a:gd name="connsiteY255" fmla="*/ 768805 h 6858000"/>
              <a:gd name="connsiteX256" fmla="*/ 7442019 w 12192000"/>
              <a:gd name="connsiteY256" fmla="*/ 768148 h 6858000"/>
              <a:gd name="connsiteX257" fmla="*/ 7441362 w 12192000"/>
              <a:gd name="connsiteY257" fmla="*/ 765618 h 6858000"/>
              <a:gd name="connsiteX258" fmla="*/ 7427863 w 12192000"/>
              <a:gd name="connsiteY258" fmla="*/ 756242 h 6858000"/>
              <a:gd name="connsiteX259" fmla="*/ 4312637 w 12192000"/>
              <a:gd name="connsiteY259" fmla="*/ 749960 h 6858000"/>
              <a:gd name="connsiteX260" fmla="*/ 4297356 w 12192000"/>
              <a:gd name="connsiteY260" fmla="*/ 763836 h 6858000"/>
              <a:gd name="connsiteX261" fmla="*/ 4297356 w 12192000"/>
              <a:gd name="connsiteY261" fmla="*/ 1104057 h 6858000"/>
              <a:gd name="connsiteX262" fmla="*/ 4312731 w 12192000"/>
              <a:gd name="connsiteY262" fmla="*/ 1118307 h 6858000"/>
              <a:gd name="connsiteX263" fmla="*/ 4328105 w 12192000"/>
              <a:gd name="connsiteY263" fmla="*/ 1104057 h 6858000"/>
              <a:gd name="connsiteX264" fmla="*/ 4328105 w 12192000"/>
              <a:gd name="connsiteY264" fmla="*/ 1103870 h 6858000"/>
              <a:gd name="connsiteX265" fmla="*/ 4328105 w 12192000"/>
              <a:gd name="connsiteY265" fmla="*/ 990993 h 6858000"/>
              <a:gd name="connsiteX266" fmla="*/ 4472013 w 12192000"/>
              <a:gd name="connsiteY266" fmla="*/ 990993 h 6858000"/>
              <a:gd name="connsiteX267" fmla="*/ 4472013 w 12192000"/>
              <a:gd name="connsiteY267" fmla="*/ 750054 h 6858000"/>
              <a:gd name="connsiteX268" fmla="*/ 4471920 w 12192000"/>
              <a:gd name="connsiteY268" fmla="*/ 749960 h 6858000"/>
              <a:gd name="connsiteX269" fmla="*/ 6161111 w 12192000"/>
              <a:gd name="connsiteY269" fmla="*/ 630054 h 6858000"/>
              <a:gd name="connsiteX270" fmla="*/ 6203767 w 12192000"/>
              <a:gd name="connsiteY270" fmla="*/ 669522 h 6858000"/>
              <a:gd name="connsiteX271" fmla="*/ 6161111 w 12192000"/>
              <a:gd name="connsiteY271" fmla="*/ 708897 h 6858000"/>
              <a:gd name="connsiteX272" fmla="*/ 6118453 w 12192000"/>
              <a:gd name="connsiteY272" fmla="*/ 669522 h 6858000"/>
              <a:gd name="connsiteX273" fmla="*/ 6161111 w 12192000"/>
              <a:gd name="connsiteY273" fmla="*/ 630054 h 6858000"/>
              <a:gd name="connsiteX274" fmla="*/ 6161111 w 12192000"/>
              <a:gd name="connsiteY274" fmla="*/ 609522 h 6858000"/>
              <a:gd name="connsiteX275" fmla="*/ 6096235 w 12192000"/>
              <a:gd name="connsiteY275" fmla="*/ 669522 h 6858000"/>
              <a:gd name="connsiteX276" fmla="*/ 6160830 w 12192000"/>
              <a:gd name="connsiteY276" fmla="*/ 729429 h 6858000"/>
              <a:gd name="connsiteX277" fmla="*/ 6161111 w 12192000"/>
              <a:gd name="connsiteY277" fmla="*/ 729429 h 6858000"/>
              <a:gd name="connsiteX278" fmla="*/ 6161391 w 12192000"/>
              <a:gd name="connsiteY278" fmla="*/ 729429 h 6858000"/>
              <a:gd name="connsiteX279" fmla="*/ 6225985 w 12192000"/>
              <a:gd name="connsiteY279" fmla="*/ 669522 h 6858000"/>
              <a:gd name="connsiteX280" fmla="*/ 6161111 w 12192000"/>
              <a:gd name="connsiteY280" fmla="*/ 609522 h 6858000"/>
              <a:gd name="connsiteX281" fmla="*/ 0 w 12192000"/>
              <a:gd name="connsiteY281" fmla="*/ 0 h 6858000"/>
              <a:gd name="connsiteX282" fmla="*/ 12192000 w 12192000"/>
              <a:gd name="connsiteY282" fmla="*/ 0 h 6858000"/>
              <a:gd name="connsiteX283" fmla="*/ 12192000 w 12192000"/>
              <a:gd name="connsiteY283" fmla="*/ 6858000 h 6858000"/>
              <a:gd name="connsiteX284" fmla="*/ 0 w 12192000"/>
              <a:gd name="connsiteY28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Lst>
            <a:rect l="l" t="t" r="r" b="b"/>
            <a:pathLst>
              <a:path w="12192000" h="6858000">
                <a:moveTo>
                  <a:pt x="5445983" y="877650"/>
                </a:moveTo>
                <a:cubicBezTo>
                  <a:pt x="5511419" y="877650"/>
                  <a:pt x="5560920" y="913463"/>
                  <a:pt x="5560920" y="986588"/>
                </a:cubicBezTo>
                <a:cubicBezTo>
                  <a:pt x="5560920" y="1059713"/>
                  <a:pt x="5509733" y="1096557"/>
                  <a:pt x="5445983" y="1096557"/>
                </a:cubicBezTo>
                <a:lnTo>
                  <a:pt x="5445983" y="1096463"/>
                </a:lnTo>
                <a:cubicBezTo>
                  <a:pt x="5382233" y="1096463"/>
                  <a:pt x="5332170" y="1050713"/>
                  <a:pt x="5332170" y="987056"/>
                </a:cubicBezTo>
                <a:cubicBezTo>
                  <a:pt x="5332170" y="923400"/>
                  <a:pt x="5380545" y="877650"/>
                  <a:pt x="5445983" y="877650"/>
                </a:cubicBezTo>
                <a:close/>
                <a:moveTo>
                  <a:pt x="7194142" y="877274"/>
                </a:moveTo>
                <a:cubicBezTo>
                  <a:pt x="7254988" y="877274"/>
                  <a:pt x="7319487" y="905867"/>
                  <a:pt x="7319487" y="986492"/>
                </a:cubicBezTo>
                <a:cubicBezTo>
                  <a:pt x="7319487" y="1040119"/>
                  <a:pt x="7272612" y="1095713"/>
                  <a:pt x="7194142" y="1095713"/>
                </a:cubicBezTo>
                <a:cubicBezTo>
                  <a:pt x="7115673" y="1095713"/>
                  <a:pt x="7067673" y="1054930"/>
                  <a:pt x="7067673" y="986492"/>
                </a:cubicBezTo>
                <a:cubicBezTo>
                  <a:pt x="7067673" y="911492"/>
                  <a:pt x="7133298" y="877274"/>
                  <a:pt x="7194142" y="877274"/>
                </a:cubicBezTo>
                <a:close/>
                <a:moveTo>
                  <a:pt x="5103608" y="876616"/>
                </a:moveTo>
                <a:cubicBezTo>
                  <a:pt x="5167358" y="876616"/>
                  <a:pt x="5219109" y="920304"/>
                  <a:pt x="5219109" y="987617"/>
                </a:cubicBezTo>
                <a:cubicBezTo>
                  <a:pt x="5219109" y="1054930"/>
                  <a:pt x="5167358" y="1095430"/>
                  <a:pt x="5103608" y="1095430"/>
                </a:cubicBezTo>
                <a:cubicBezTo>
                  <a:pt x="5039859" y="1095430"/>
                  <a:pt x="4988108" y="1054930"/>
                  <a:pt x="4988108" y="987617"/>
                </a:cubicBezTo>
                <a:cubicBezTo>
                  <a:pt x="4988108" y="920304"/>
                  <a:pt x="5039859" y="876616"/>
                  <a:pt x="5103608" y="876616"/>
                </a:cubicBezTo>
                <a:close/>
                <a:moveTo>
                  <a:pt x="5880608" y="876055"/>
                </a:moveTo>
                <a:cubicBezTo>
                  <a:pt x="5948860" y="876055"/>
                  <a:pt x="5993860" y="911304"/>
                  <a:pt x="5994421" y="975993"/>
                </a:cubicBezTo>
                <a:lnTo>
                  <a:pt x="5766327" y="975993"/>
                </a:lnTo>
                <a:lnTo>
                  <a:pt x="5766233" y="975993"/>
                </a:lnTo>
                <a:cubicBezTo>
                  <a:pt x="5772515" y="912336"/>
                  <a:pt x="5822577" y="876055"/>
                  <a:pt x="5880608" y="876055"/>
                </a:cubicBezTo>
                <a:close/>
                <a:moveTo>
                  <a:pt x="4768450" y="876055"/>
                </a:moveTo>
                <a:cubicBezTo>
                  <a:pt x="4836701" y="876055"/>
                  <a:pt x="4881702" y="911304"/>
                  <a:pt x="4882263" y="975993"/>
                </a:cubicBezTo>
                <a:lnTo>
                  <a:pt x="4654169" y="975993"/>
                </a:lnTo>
                <a:lnTo>
                  <a:pt x="4654075" y="975993"/>
                </a:lnTo>
                <a:cubicBezTo>
                  <a:pt x="4660358" y="912336"/>
                  <a:pt x="4710419" y="876055"/>
                  <a:pt x="4768450" y="876055"/>
                </a:cubicBezTo>
                <a:close/>
                <a:moveTo>
                  <a:pt x="6966424" y="853180"/>
                </a:moveTo>
                <a:cubicBezTo>
                  <a:pt x="6958737" y="853180"/>
                  <a:pt x="6952549" y="858898"/>
                  <a:pt x="6952549" y="865931"/>
                </a:cubicBezTo>
                <a:lnTo>
                  <a:pt x="6952549" y="1107806"/>
                </a:lnTo>
                <a:cubicBezTo>
                  <a:pt x="6952549" y="1114838"/>
                  <a:pt x="6958737" y="1120557"/>
                  <a:pt x="6966424" y="1120557"/>
                </a:cubicBezTo>
                <a:cubicBezTo>
                  <a:pt x="6974111" y="1120557"/>
                  <a:pt x="6980298" y="1114838"/>
                  <a:pt x="6980298" y="1107806"/>
                </a:cubicBezTo>
                <a:lnTo>
                  <a:pt x="6980298" y="865931"/>
                </a:lnTo>
                <a:cubicBezTo>
                  <a:pt x="6980298" y="858898"/>
                  <a:pt x="6974111" y="853180"/>
                  <a:pt x="6966424" y="853180"/>
                </a:cubicBezTo>
                <a:close/>
                <a:moveTo>
                  <a:pt x="5880608" y="852429"/>
                </a:moveTo>
                <a:cubicBezTo>
                  <a:pt x="5800921" y="852429"/>
                  <a:pt x="5737827" y="908680"/>
                  <a:pt x="5737827" y="986586"/>
                </a:cubicBezTo>
                <a:cubicBezTo>
                  <a:pt x="5737827" y="1068618"/>
                  <a:pt x="5801014" y="1120744"/>
                  <a:pt x="5880608" y="1120744"/>
                </a:cubicBezTo>
                <a:cubicBezTo>
                  <a:pt x="5925515" y="1120744"/>
                  <a:pt x="5975015" y="1103868"/>
                  <a:pt x="6001828" y="1070775"/>
                </a:cubicBezTo>
                <a:lnTo>
                  <a:pt x="6001641" y="1070587"/>
                </a:lnTo>
                <a:cubicBezTo>
                  <a:pt x="6003421" y="1068525"/>
                  <a:pt x="6004639" y="1066086"/>
                  <a:pt x="6004639" y="1063274"/>
                </a:cubicBezTo>
                <a:cubicBezTo>
                  <a:pt x="6004639" y="1056712"/>
                  <a:pt x="5998922" y="1051368"/>
                  <a:pt x="5991984" y="1051368"/>
                </a:cubicBezTo>
                <a:cubicBezTo>
                  <a:pt x="5987860" y="1051368"/>
                  <a:pt x="5984390" y="1053337"/>
                  <a:pt x="5982140" y="1056149"/>
                </a:cubicBezTo>
                <a:lnTo>
                  <a:pt x="5982047" y="1056149"/>
                </a:lnTo>
                <a:cubicBezTo>
                  <a:pt x="5961046" y="1081275"/>
                  <a:pt x="5917734" y="1095525"/>
                  <a:pt x="5880797" y="1095525"/>
                </a:cubicBezTo>
                <a:cubicBezTo>
                  <a:pt x="5822764" y="1095525"/>
                  <a:pt x="5772702" y="1059712"/>
                  <a:pt x="5766420" y="998774"/>
                </a:cubicBezTo>
                <a:lnTo>
                  <a:pt x="6019640" y="998774"/>
                </a:lnTo>
                <a:cubicBezTo>
                  <a:pt x="6030421" y="897805"/>
                  <a:pt x="5960484" y="852523"/>
                  <a:pt x="5880797" y="852523"/>
                </a:cubicBezTo>
                <a:close/>
                <a:moveTo>
                  <a:pt x="5103608" y="852429"/>
                </a:moveTo>
                <a:cubicBezTo>
                  <a:pt x="5023921" y="852429"/>
                  <a:pt x="4960827" y="905023"/>
                  <a:pt x="4960827" y="987617"/>
                </a:cubicBezTo>
                <a:cubicBezTo>
                  <a:pt x="4960827" y="1070211"/>
                  <a:pt x="5024014" y="1120744"/>
                  <a:pt x="5103608" y="1120744"/>
                </a:cubicBezTo>
                <a:cubicBezTo>
                  <a:pt x="5183203" y="1120744"/>
                  <a:pt x="5246390" y="1070211"/>
                  <a:pt x="5246390" y="987617"/>
                </a:cubicBezTo>
                <a:cubicBezTo>
                  <a:pt x="5246390" y="905023"/>
                  <a:pt x="5183297" y="852429"/>
                  <a:pt x="5103608" y="852429"/>
                </a:cubicBezTo>
                <a:close/>
                <a:moveTo>
                  <a:pt x="4768357" y="852429"/>
                </a:moveTo>
                <a:cubicBezTo>
                  <a:pt x="4688669" y="852429"/>
                  <a:pt x="4625576" y="908680"/>
                  <a:pt x="4625576" y="986586"/>
                </a:cubicBezTo>
                <a:cubicBezTo>
                  <a:pt x="4625576" y="1068618"/>
                  <a:pt x="4688669" y="1120744"/>
                  <a:pt x="4768357" y="1120744"/>
                </a:cubicBezTo>
                <a:cubicBezTo>
                  <a:pt x="4813264" y="1120744"/>
                  <a:pt x="4862763" y="1103868"/>
                  <a:pt x="4889576" y="1070775"/>
                </a:cubicBezTo>
                <a:lnTo>
                  <a:pt x="4889483" y="1070775"/>
                </a:lnTo>
                <a:cubicBezTo>
                  <a:pt x="4891263" y="1068618"/>
                  <a:pt x="4892483" y="1066181"/>
                  <a:pt x="4892483" y="1063274"/>
                </a:cubicBezTo>
                <a:cubicBezTo>
                  <a:pt x="4892483" y="1056712"/>
                  <a:pt x="4886763" y="1051462"/>
                  <a:pt x="4879732" y="1051462"/>
                </a:cubicBezTo>
                <a:cubicBezTo>
                  <a:pt x="4875607" y="1051462"/>
                  <a:pt x="4872139" y="1053337"/>
                  <a:pt x="4869795" y="1056149"/>
                </a:cubicBezTo>
                <a:lnTo>
                  <a:pt x="4869702" y="1056149"/>
                </a:lnTo>
                <a:cubicBezTo>
                  <a:pt x="4848607" y="1081275"/>
                  <a:pt x="4805388" y="1095525"/>
                  <a:pt x="4768450" y="1095525"/>
                </a:cubicBezTo>
                <a:cubicBezTo>
                  <a:pt x="4710419" y="1095525"/>
                  <a:pt x="4660358" y="1059712"/>
                  <a:pt x="4654075" y="998774"/>
                </a:cubicBezTo>
                <a:lnTo>
                  <a:pt x="4907201" y="998774"/>
                </a:lnTo>
                <a:cubicBezTo>
                  <a:pt x="4917982" y="897805"/>
                  <a:pt x="4848045" y="852523"/>
                  <a:pt x="4768357" y="852523"/>
                </a:cubicBezTo>
                <a:close/>
                <a:moveTo>
                  <a:pt x="6761954" y="850366"/>
                </a:moveTo>
                <a:cubicBezTo>
                  <a:pt x="6706643" y="850366"/>
                  <a:pt x="6647579" y="869303"/>
                  <a:pt x="6647579" y="922553"/>
                </a:cubicBezTo>
                <a:cubicBezTo>
                  <a:pt x="6647579" y="975804"/>
                  <a:pt x="6698017" y="983397"/>
                  <a:pt x="6751455" y="992960"/>
                </a:cubicBezTo>
                <a:lnTo>
                  <a:pt x="6767110" y="995680"/>
                </a:lnTo>
                <a:cubicBezTo>
                  <a:pt x="6811923" y="1003274"/>
                  <a:pt x="6854204" y="1010491"/>
                  <a:pt x="6854204" y="1046680"/>
                </a:cubicBezTo>
                <a:cubicBezTo>
                  <a:pt x="6854204" y="1094867"/>
                  <a:pt x="6784924" y="1098617"/>
                  <a:pt x="6763642" y="1098617"/>
                </a:cubicBezTo>
                <a:cubicBezTo>
                  <a:pt x="6719017" y="1098617"/>
                  <a:pt x="6681610" y="1082491"/>
                  <a:pt x="6660891" y="1054274"/>
                </a:cubicBezTo>
                <a:lnTo>
                  <a:pt x="6657986" y="1050710"/>
                </a:lnTo>
                <a:cubicBezTo>
                  <a:pt x="6655455" y="1048180"/>
                  <a:pt x="6652172" y="1046774"/>
                  <a:pt x="6648610" y="1046774"/>
                </a:cubicBezTo>
                <a:cubicBezTo>
                  <a:pt x="6641297" y="1046774"/>
                  <a:pt x="6635392" y="1052399"/>
                  <a:pt x="6635392" y="1059335"/>
                </a:cubicBezTo>
                <a:cubicBezTo>
                  <a:pt x="6635392" y="1060930"/>
                  <a:pt x="6635766" y="1062429"/>
                  <a:pt x="6636517" y="1064118"/>
                </a:cubicBezTo>
                <a:lnTo>
                  <a:pt x="6636423" y="1064118"/>
                </a:lnTo>
                <a:cubicBezTo>
                  <a:pt x="6636423" y="1064118"/>
                  <a:pt x="6638767" y="1068054"/>
                  <a:pt x="6638767" y="1068054"/>
                </a:cubicBezTo>
                <a:cubicBezTo>
                  <a:pt x="6658267" y="1100679"/>
                  <a:pt x="6708236" y="1122523"/>
                  <a:pt x="6763267" y="1122523"/>
                </a:cubicBezTo>
                <a:cubicBezTo>
                  <a:pt x="6818298" y="1122523"/>
                  <a:pt x="6881580" y="1102742"/>
                  <a:pt x="6881580" y="1047242"/>
                </a:cubicBezTo>
                <a:cubicBezTo>
                  <a:pt x="6881580" y="991742"/>
                  <a:pt x="6821298" y="980116"/>
                  <a:pt x="6772829" y="972054"/>
                </a:cubicBezTo>
                <a:lnTo>
                  <a:pt x="6772548" y="971867"/>
                </a:lnTo>
                <a:lnTo>
                  <a:pt x="6763455" y="970366"/>
                </a:lnTo>
                <a:cubicBezTo>
                  <a:pt x="6758204" y="969241"/>
                  <a:pt x="6752392" y="968303"/>
                  <a:pt x="6746766" y="967367"/>
                </a:cubicBezTo>
                <a:cubicBezTo>
                  <a:pt x="6712923" y="961554"/>
                  <a:pt x="6674673" y="955085"/>
                  <a:pt x="6674673" y="922553"/>
                </a:cubicBezTo>
                <a:cubicBezTo>
                  <a:pt x="6674673" y="878959"/>
                  <a:pt x="6735610" y="874272"/>
                  <a:pt x="6761860" y="874272"/>
                </a:cubicBezTo>
                <a:cubicBezTo>
                  <a:pt x="6798049" y="874272"/>
                  <a:pt x="6827954" y="884116"/>
                  <a:pt x="6850736" y="903429"/>
                </a:cubicBezTo>
                <a:lnTo>
                  <a:pt x="6851954" y="904367"/>
                </a:lnTo>
                <a:cubicBezTo>
                  <a:pt x="6851954" y="904367"/>
                  <a:pt x="6852330" y="904741"/>
                  <a:pt x="6852611" y="904928"/>
                </a:cubicBezTo>
                <a:lnTo>
                  <a:pt x="6854674" y="906428"/>
                </a:lnTo>
                <a:lnTo>
                  <a:pt x="6854767" y="906428"/>
                </a:lnTo>
                <a:cubicBezTo>
                  <a:pt x="6856924" y="907648"/>
                  <a:pt x="6859173" y="908210"/>
                  <a:pt x="6861517" y="908210"/>
                </a:cubicBezTo>
                <a:cubicBezTo>
                  <a:pt x="6868736" y="908210"/>
                  <a:pt x="6874735" y="902772"/>
                  <a:pt x="6874735" y="896116"/>
                </a:cubicBezTo>
                <a:cubicBezTo>
                  <a:pt x="6874735" y="893585"/>
                  <a:pt x="6873798" y="891053"/>
                  <a:pt x="6872018" y="888992"/>
                </a:cubicBezTo>
                <a:lnTo>
                  <a:pt x="6872205" y="888803"/>
                </a:lnTo>
                <a:lnTo>
                  <a:pt x="6868547" y="885616"/>
                </a:lnTo>
                <a:cubicBezTo>
                  <a:pt x="6841266" y="862179"/>
                  <a:pt x="6805360" y="850366"/>
                  <a:pt x="6761954" y="850366"/>
                </a:cubicBezTo>
                <a:close/>
                <a:moveTo>
                  <a:pt x="6322828" y="849054"/>
                </a:moveTo>
                <a:cubicBezTo>
                  <a:pt x="6315047" y="849054"/>
                  <a:pt x="6308671" y="854960"/>
                  <a:pt x="6308578" y="862179"/>
                </a:cubicBezTo>
                <a:lnTo>
                  <a:pt x="6308578" y="1108650"/>
                </a:lnTo>
                <a:cubicBezTo>
                  <a:pt x="6308578" y="1115963"/>
                  <a:pt x="6314953" y="1121869"/>
                  <a:pt x="6322828" y="1121869"/>
                </a:cubicBezTo>
                <a:cubicBezTo>
                  <a:pt x="6330702" y="1121869"/>
                  <a:pt x="6337077" y="1115963"/>
                  <a:pt x="6337171" y="1108650"/>
                </a:cubicBezTo>
                <a:lnTo>
                  <a:pt x="6337171" y="977399"/>
                </a:lnTo>
                <a:cubicBezTo>
                  <a:pt x="6337171" y="921335"/>
                  <a:pt x="6385453" y="877460"/>
                  <a:pt x="6447046" y="877460"/>
                </a:cubicBezTo>
                <a:lnTo>
                  <a:pt x="6447797" y="877460"/>
                </a:lnTo>
                <a:cubicBezTo>
                  <a:pt x="6480796" y="877460"/>
                  <a:pt x="6506204" y="885429"/>
                  <a:pt x="6523454" y="901086"/>
                </a:cubicBezTo>
                <a:cubicBezTo>
                  <a:pt x="6541266" y="917211"/>
                  <a:pt x="6550265" y="941211"/>
                  <a:pt x="6550265" y="972524"/>
                </a:cubicBezTo>
                <a:lnTo>
                  <a:pt x="6550265" y="1108837"/>
                </a:lnTo>
                <a:cubicBezTo>
                  <a:pt x="6550265" y="1108837"/>
                  <a:pt x="6550641" y="1111462"/>
                  <a:pt x="6550641" y="1111462"/>
                </a:cubicBezTo>
                <a:lnTo>
                  <a:pt x="6551016" y="1112869"/>
                </a:lnTo>
                <a:lnTo>
                  <a:pt x="6551390" y="1113524"/>
                </a:lnTo>
                <a:cubicBezTo>
                  <a:pt x="6553547" y="1118587"/>
                  <a:pt x="6558797" y="1121869"/>
                  <a:pt x="6564611" y="1121869"/>
                </a:cubicBezTo>
                <a:cubicBezTo>
                  <a:pt x="6572485" y="1121869"/>
                  <a:pt x="6578860" y="1115963"/>
                  <a:pt x="6578860" y="1108650"/>
                </a:cubicBezTo>
                <a:lnTo>
                  <a:pt x="6578860" y="971961"/>
                </a:lnTo>
                <a:cubicBezTo>
                  <a:pt x="6578860" y="895648"/>
                  <a:pt x="6530765" y="851774"/>
                  <a:pt x="6446953" y="851774"/>
                </a:cubicBezTo>
                <a:cubicBezTo>
                  <a:pt x="6411703" y="851774"/>
                  <a:pt x="6364828" y="865367"/>
                  <a:pt x="6336703" y="903242"/>
                </a:cubicBezTo>
                <a:lnTo>
                  <a:pt x="6337171" y="862179"/>
                </a:lnTo>
                <a:cubicBezTo>
                  <a:pt x="6337171" y="855242"/>
                  <a:pt x="6329109" y="849054"/>
                  <a:pt x="6322828" y="849054"/>
                </a:cubicBezTo>
                <a:close/>
                <a:moveTo>
                  <a:pt x="5316795" y="844274"/>
                </a:moveTo>
                <a:cubicBezTo>
                  <a:pt x="5309389" y="844274"/>
                  <a:pt x="5303482" y="849712"/>
                  <a:pt x="5303201" y="856555"/>
                </a:cubicBezTo>
                <a:lnTo>
                  <a:pt x="5303201" y="1242152"/>
                </a:lnTo>
                <a:cubicBezTo>
                  <a:pt x="5303201" y="1242152"/>
                  <a:pt x="5303201" y="1242432"/>
                  <a:pt x="5303201" y="1242621"/>
                </a:cubicBezTo>
                <a:cubicBezTo>
                  <a:pt x="5303201" y="1249465"/>
                  <a:pt x="5309202" y="1254996"/>
                  <a:pt x="5316607" y="1254996"/>
                </a:cubicBezTo>
                <a:cubicBezTo>
                  <a:pt x="5324013" y="1254996"/>
                  <a:pt x="5330014" y="1249465"/>
                  <a:pt x="5330014" y="1242621"/>
                </a:cubicBezTo>
                <a:cubicBezTo>
                  <a:pt x="5330014" y="1242432"/>
                  <a:pt x="5330014" y="1242339"/>
                  <a:pt x="5330014" y="1242152"/>
                </a:cubicBezTo>
                <a:lnTo>
                  <a:pt x="5330014" y="1056431"/>
                </a:lnTo>
                <a:cubicBezTo>
                  <a:pt x="5354482" y="1100119"/>
                  <a:pt x="5398265" y="1121120"/>
                  <a:pt x="5446077" y="1121120"/>
                </a:cubicBezTo>
                <a:cubicBezTo>
                  <a:pt x="5525764" y="1121120"/>
                  <a:pt x="5588858" y="1073775"/>
                  <a:pt x="5588858" y="986494"/>
                </a:cubicBezTo>
                <a:cubicBezTo>
                  <a:pt x="5588858" y="899213"/>
                  <a:pt x="5528576" y="855524"/>
                  <a:pt x="5452357" y="852899"/>
                </a:cubicBezTo>
                <a:lnTo>
                  <a:pt x="5452170" y="852899"/>
                </a:lnTo>
                <a:cubicBezTo>
                  <a:pt x="5397514" y="852899"/>
                  <a:pt x="5352608" y="878118"/>
                  <a:pt x="5330388" y="918150"/>
                </a:cubicBezTo>
                <a:lnTo>
                  <a:pt x="5330388" y="856555"/>
                </a:lnTo>
                <a:cubicBezTo>
                  <a:pt x="5330108" y="849805"/>
                  <a:pt x="5324201" y="844274"/>
                  <a:pt x="5316795" y="844274"/>
                </a:cubicBezTo>
                <a:close/>
                <a:moveTo>
                  <a:pt x="7326050" y="839211"/>
                </a:moveTo>
                <a:cubicBezTo>
                  <a:pt x="7322394" y="839211"/>
                  <a:pt x="7319018" y="840523"/>
                  <a:pt x="7316393" y="842960"/>
                </a:cubicBezTo>
                <a:cubicBezTo>
                  <a:pt x="7316393" y="842960"/>
                  <a:pt x="7286581" y="875117"/>
                  <a:pt x="7286581" y="875117"/>
                </a:cubicBezTo>
                <a:cubicBezTo>
                  <a:pt x="7262299" y="860680"/>
                  <a:pt x="7227050" y="851774"/>
                  <a:pt x="7194237" y="851774"/>
                </a:cubicBezTo>
                <a:cubicBezTo>
                  <a:pt x="7119050" y="851774"/>
                  <a:pt x="7039174" y="899024"/>
                  <a:pt x="7039174" y="986588"/>
                </a:cubicBezTo>
                <a:cubicBezTo>
                  <a:pt x="7039174" y="1074150"/>
                  <a:pt x="7098610" y="1121401"/>
                  <a:pt x="7194237" y="1121401"/>
                </a:cubicBezTo>
                <a:cubicBezTo>
                  <a:pt x="7214674" y="1121401"/>
                  <a:pt x="7316581" y="1124963"/>
                  <a:pt x="7316581" y="1195838"/>
                </a:cubicBezTo>
                <a:cubicBezTo>
                  <a:pt x="7316581" y="1250307"/>
                  <a:pt x="7253393" y="1269713"/>
                  <a:pt x="7194237" y="1269713"/>
                </a:cubicBezTo>
                <a:cubicBezTo>
                  <a:pt x="7135080" y="1269713"/>
                  <a:pt x="7075643" y="1241401"/>
                  <a:pt x="7075455" y="1187119"/>
                </a:cubicBezTo>
                <a:lnTo>
                  <a:pt x="7075455" y="1183370"/>
                </a:lnTo>
                <a:cubicBezTo>
                  <a:pt x="7075455" y="1183370"/>
                  <a:pt x="7075174" y="1182245"/>
                  <a:pt x="7075174" y="1182245"/>
                </a:cubicBezTo>
                <a:cubicBezTo>
                  <a:pt x="7074423" y="1175776"/>
                  <a:pt x="7068424" y="1170807"/>
                  <a:pt x="7061298" y="1170807"/>
                </a:cubicBezTo>
                <a:cubicBezTo>
                  <a:pt x="7053611" y="1170807"/>
                  <a:pt x="7047329" y="1176525"/>
                  <a:pt x="7047329" y="1183557"/>
                </a:cubicBezTo>
                <a:cubicBezTo>
                  <a:pt x="7047329" y="1183838"/>
                  <a:pt x="7047329" y="1184119"/>
                  <a:pt x="7047518" y="1184212"/>
                </a:cubicBezTo>
                <a:lnTo>
                  <a:pt x="7047518" y="1187400"/>
                </a:lnTo>
                <a:cubicBezTo>
                  <a:pt x="7047705" y="1258275"/>
                  <a:pt x="7121487" y="1295402"/>
                  <a:pt x="7194331" y="1295402"/>
                </a:cubicBezTo>
                <a:cubicBezTo>
                  <a:pt x="7283205" y="1295402"/>
                  <a:pt x="7345268" y="1254526"/>
                  <a:pt x="7345268" y="1195932"/>
                </a:cubicBezTo>
                <a:cubicBezTo>
                  <a:pt x="7345268" y="1152431"/>
                  <a:pt x="7316393" y="1120650"/>
                  <a:pt x="7263894" y="1106307"/>
                </a:cubicBezTo>
                <a:lnTo>
                  <a:pt x="7263706" y="1106120"/>
                </a:lnTo>
                <a:cubicBezTo>
                  <a:pt x="7321644" y="1085588"/>
                  <a:pt x="7348081" y="1030181"/>
                  <a:pt x="7348081" y="986492"/>
                </a:cubicBezTo>
                <a:cubicBezTo>
                  <a:pt x="7348081" y="932306"/>
                  <a:pt x="7325580" y="909148"/>
                  <a:pt x="7307113" y="890680"/>
                </a:cubicBezTo>
                <a:lnTo>
                  <a:pt x="7333456" y="862367"/>
                </a:lnTo>
                <a:lnTo>
                  <a:pt x="7335237" y="860398"/>
                </a:lnTo>
                <a:cubicBezTo>
                  <a:pt x="7338237" y="858054"/>
                  <a:pt x="7339832" y="854867"/>
                  <a:pt x="7339832" y="851398"/>
                </a:cubicBezTo>
                <a:cubicBezTo>
                  <a:pt x="7339832" y="844649"/>
                  <a:pt x="7333644" y="839211"/>
                  <a:pt x="7326050" y="839211"/>
                </a:cubicBezTo>
                <a:close/>
                <a:moveTo>
                  <a:pt x="6966143" y="781835"/>
                </a:moveTo>
                <a:cubicBezTo>
                  <a:pt x="6958173" y="781835"/>
                  <a:pt x="6950111" y="786428"/>
                  <a:pt x="6950111" y="796085"/>
                </a:cubicBezTo>
                <a:cubicBezTo>
                  <a:pt x="6950111" y="806960"/>
                  <a:pt x="6958173" y="811460"/>
                  <a:pt x="6966143" y="811460"/>
                </a:cubicBezTo>
                <a:cubicBezTo>
                  <a:pt x="6975423" y="811460"/>
                  <a:pt x="6982830" y="806867"/>
                  <a:pt x="6982830" y="796085"/>
                </a:cubicBezTo>
                <a:cubicBezTo>
                  <a:pt x="6982830" y="786428"/>
                  <a:pt x="6975423" y="781835"/>
                  <a:pt x="6966143" y="781835"/>
                </a:cubicBezTo>
                <a:close/>
                <a:moveTo>
                  <a:pt x="6161110" y="777430"/>
                </a:moveTo>
                <a:cubicBezTo>
                  <a:pt x="6181454" y="777430"/>
                  <a:pt x="6198047" y="792805"/>
                  <a:pt x="6198047" y="811648"/>
                </a:cubicBezTo>
                <a:lnTo>
                  <a:pt x="6198047" y="1087369"/>
                </a:lnTo>
                <a:cubicBezTo>
                  <a:pt x="6198047" y="1106213"/>
                  <a:pt x="6181454" y="1121588"/>
                  <a:pt x="6161110" y="1121588"/>
                </a:cubicBezTo>
                <a:cubicBezTo>
                  <a:pt x="6140766" y="1121588"/>
                  <a:pt x="6124172" y="1106213"/>
                  <a:pt x="6124172" y="1087369"/>
                </a:cubicBezTo>
                <a:lnTo>
                  <a:pt x="6124172" y="811648"/>
                </a:lnTo>
                <a:cubicBezTo>
                  <a:pt x="6124172" y="792805"/>
                  <a:pt x="6140766" y="777430"/>
                  <a:pt x="6161110" y="777430"/>
                </a:cubicBezTo>
                <a:close/>
                <a:moveTo>
                  <a:pt x="4328012" y="776210"/>
                </a:moveTo>
                <a:lnTo>
                  <a:pt x="4379762" y="776210"/>
                </a:lnTo>
                <a:cubicBezTo>
                  <a:pt x="4379762" y="776210"/>
                  <a:pt x="4471920" y="776210"/>
                  <a:pt x="4471920" y="776210"/>
                </a:cubicBezTo>
                <a:cubicBezTo>
                  <a:pt x="4604480" y="776210"/>
                  <a:pt x="4604480" y="965024"/>
                  <a:pt x="4471920" y="965024"/>
                </a:cubicBezTo>
                <a:lnTo>
                  <a:pt x="4471920" y="965118"/>
                </a:lnTo>
                <a:lnTo>
                  <a:pt x="4328012" y="965118"/>
                </a:lnTo>
                <a:close/>
                <a:moveTo>
                  <a:pt x="6161110" y="757273"/>
                </a:moveTo>
                <a:cubicBezTo>
                  <a:pt x="6128672" y="757273"/>
                  <a:pt x="6102329" y="781647"/>
                  <a:pt x="6102329" y="811648"/>
                </a:cubicBezTo>
                <a:lnTo>
                  <a:pt x="6102329" y="1087369"/>
                </a:lnTo>
                <a:cubicBezTo>
                  <a:pt x="6102329" y="1117369"/>
                  <a:pt x="6128672" y="1141745"/>
                  <a:pt x="6161110" y="1141745"/>
                </a:cubicBezTo>
                <a:cubicBezTo>
                  <a:pt x="6193547" y="1141745"/>
                  <a:pt x="6219891" y="1117369"/>
                  <a:pt x="6219891" y="1087369"/>
                </a:cubicBezTo>
                <a:lnTo>
                  <a:pt x="6219891" y="811648"/>
                </a:lnTo>
                <a:cubicBezTo>
                  <a:pt x="6219891" y="781647"/>
                  <a:pt x="6193547" y="757273"/>
                  <a:pt x="6161110" y="757273"/>
                </a:cubicBezTo>
                <a:close/>
                <a:moveTo>
                  <a:pt x="5657859" y="756897"/>
                </a:moveTo>
                <a:cubicBezTo>
                  <a:pt x="5650172" y="756897"/>
                  <a:pt x="5643984" y="762615"/>
                  <a:pt x="5643984" y="769648"/>
                </a:cubicBezTo>
                <a:lnTo>
                  <a:pt x="5643984" y="1110900"/>
                </a:lnTo>
                <a:cubicBezTo>
                  <a:pt x="5643984" y="1117931"/>
                  <a:pt x="5650172" y="1123649"/>
                  <a:pt x="5657859" y="1123649"/>
                </a:cubicBezTo>
                <a:cubicBezTo>
                  <a:pt x="5665547" y="1123649"/>
                  <a:pt x="5671733" y="1117931"/>
                  <a:pt x="5671733" y="1110900"/>
                </a:cubicBezTo>
                <a:lnTo>
                  <a:pt x="5671733" y="769648"/>
                </a:lnTo>
                <a:cubicBezTo>
                  <a:pt x="5671733" y="762615"/>
                  <a:pt x="5665547" y="756897"/>
                  <a:pt x="5657859" y="756897"/>
                </a:cubicBezTo>
                <a:close/>
                <a:moveTo>
                  <a:pt x="7752237" y="756803"/>
                </a:moveTo>
                <a:cubicBezTo>
                  <a:pt x="7745394" y="756803"/>
                  <a:pt x="7739674" y="761303"/>
                  <a:pt x="7738268" y="767210"/>
                </a:cubicBezTo>
                <a:lnTo>
                  <a:pt x="7737800" y="767210"/>
                </a:lnTo>
                <a:cubicBezTo>
                  <a:pt x="7737800" y="767210"/>
                  <a:pt x="7737894" y="768990"/>
                  <a:pt x="7737894" y="768990"/>
                </a:cubicBezTo>
                <a:lnTo>
                  <a:pt x="7737894" y="1033743"/>
                </a:lnTo>
                <a:cubicBezTo>
                  <a:pt x="7737894" y="1079774"/>
                  <a:pt x="7747831" y="1122336"/>
                  <a:pt x="7820488" y="1122336"/>
                </a:cubicBezTo>
                <a:cubicBezTo>
                  <a:pt x="7838300" y="1122336"/>
                  <a:pt x="7861457" y="1116431"/>
                  <a:pt x="7882457" y="1106587"/>
                </a:cubicBezTo>
                <a:lnTo>
                  <a:pt x="7885175" y="1105179"/>
                </a:lnTo>
                <a:cubicBezTo>
                  <a:pt x="7890895" y="1103399"/>
                  <a:pt x="7894644" y="1098712"/>
                  <a:pt x="7894644" y="1093368"/>
                </a:cubicBezTo>
                <a:cubicBezTo>
                  <a:pt x="7894644" y="1086430"/>
                  <a:pt x="7888456" y="1080711"/>
                  <a:pt x="7880770" y="1080711"/>
                </a:cubicBezTo>
                <a:lnTo>
                  <a:pt x="7880862" y="1080430"/>
                </a:lnTo>
                <a:cubicBezTo>
                  <a:pt x="7878895" y="1080430"/>
                  <a:pt x="7877020" y="1080899"/>
                  <a:pt x="7875050" y="1081836"/>
                </a:cubicBezTo>
                <a:cubicBezTo>
                  <a:pt x="7875050" y="1081836"/>
                  <a:pt x="7870083" y="1083993"/>
                  <a:pt x="7870083" y="1083993"/>
                </a:cubicBezTo>
                <a:cubicBezTo>
                  <a:pt x="7855269" y="1090555"/>
                  <a:pt x="7833894" y="1097118"/>
                  <a:pt x="7819550" y="1097118"/>
                </a:cubicBezTo>
                <a:cubicBezTo>
                  <a:pt x="7785331" y="1097118"/>
                  <a:pt x="7766674" y="1086993"/>
                  <a:pt x="7766674" y="1033555"/>
                </a:cubicBezTo>
                <a:lnTo>
                  <a:pt x="7766674" y="876054"/>
                </a:lnTo>
                <a:lnTo>
                  <a:pt x="7869987" y="876054"/>
                </a:lnTo>
                <a:cubicBezTo>
                  <a:pt x="7877207" y="876054"/>
                  <a:pt x="7883020" y="870617"/>
                  <a:pt x="7883020" y="864054"/>
                </a:cubicBezTo>
                <a:cubicBezTo>
                  <a:pt x="7883020" y="857866"/>
                  <a:pt x="7877864" y="852709"/>
                  <a:pt x="7871208" y="852148"/>
                </a:cubicBezTo>
                <a:lnTo>
                  <a:pt x="7766674" y="852148"/>
                </a:lnTo>
                <a:cubicBezTo>
                  <a:pt x="7766674" y="852148"/>
                  <a:pt x="7766674" y="772365"/>
                  <a:pt x="7766674" y="772365"/>
                </a:cubicBezTo>
                <a:cubicBezTo>
                  <a:pt x="7766674" y="772365"/>
                  <a:pt x="7766674" y="771053"/>
                  <a:pt x="7766674" y="771053"/>
                </a:cubicBezTo>
                <a:cubicBezTo>
                  <a:pt x="7766674" y="770772"/>
                  <a:pt x="7766674" y="770398"/>
                  <a:pt x="7766674" y="770115"/>
                </a:cubicBezTo>
                <a:lnTo>
                  <a:pt x="7766674" y="767116"/>
                </a:lnTo>
                <a:lnTo>
                  <a:pt x="7766300" y="767116"/>
                </a:lnTo>
                <a:cubicBezTo>
                  <a:pt x="7766300" y="767116"/>
                  <a:pt x="7765926" y="764490"/>
                  <a:pt x="7765926" y="764490"/>
                </a:cubicBezTo>
                <a:lnTo>
                  <a:pt x="7765456" y="765335"/>
                </a:lnTo>
                <a:cubicBezTo>
                  <a:pt x="7763488" y="760271"/>
                  <a:pt x="7758332" y="756803"/>
                  <a:pt x="7752237" y="756803"/>
                </a:cubicBezTo>
                <a:close/>
                <a:moveTo>
                  <a:pt x="7427863" y="756242"/>
                </a:moveTo>
                <a:cubicBezTo>
                  <a:pt x="7419988" y="756242"/>
                  <a:pt x="7413613" y="762054"/>
                  <a:pt x="7413613" y="769273"/>
                </a:cubicBezTo>
                <a:cubicBezTo>
                  <a:pt x="7413613" y="769648"/>
                  <a:pt x="7413706" y="770024"/>
                  <a:pt x="7413800" y="770305"/>
                </a:cubicBezTo>
                <a:cubicBezTo>
                  <a:pt x="7413800" y="770305"/>
                  <a:pt x="7413800" y="770492"/>
                  <a:pt x="7413800" y="770398"/>
                </a:cubicBezTo>
                <a:cubicBezTo>
                  <a:pt x="7413800" y="770492"/>
                  <a:pt x="7413800" y="770586"/>
                  <a:pt x="7413800" y="770679"/>
                </a:cubicBezTo>
                <a:cubicBezTo>
                  <a:pt x="7413800" y="770962"/>
                  <a:pt x="7413613" y="771336"/>
                  <a:pt x="7413613" y="771711"/>
                </a:cubicBezTo>
                <a:lnTo>
                  <a:pt x="7413613" y="1108089"/>
                </a:lnTo>
                <a:cubicBezTo>
                  <a:pt x="7413613" y="1108089"/>
                  <a:pt x="7413613" y="1108369"/>
                  <a:pt x="7413613" y="1108369"/>
                </a:cubicBezTo>
                <a:cubicBezTo>
                  <a:pt x="7413613" y="1108369"/>
                  <a:pt x="7413613" y="1108557"/>
                  <a:pt x="7413613" y="1108650"/>
                </a:cubicBezTo>
                <a:lnTo>
                  <a:pt x="7413613" y="1109307"/>
                </a:lnTo>
                <a:cubicBezTo>
                  <a:pt x="7413613" y="1109307"/>
                  <a:pt x="7413800" y="1109962"/>
                  <a:pt x="7413987" y="1110339"/>
                </a:cubicBezTo>
                <a:cubicBezTo>
                  <a:pt x="7414176" y="1111557"/>
                  <a:pt x="7414363" y="1112869"/>
                  <a:pt x="7415019" y="1114088"/>
                </a:cubicBezTo>
                <a:cubicBezTo>
                  <a:pt x="7415675" y="1115495"/>
                  <a:pt x="7416707" y="1116620"/>
                  <a:pt x="7417551" y="1117556"/>
                </a:cubicBezTo>
                <a:cubicBezTo>
                  <a:pt x="7417551" y="1117650"/>
                  <a:pt x="7417738" y="1117839"/>
                  <a:pt x="7417925" y="1118026"/>
                </a:cubicBezTo>
                <a:cubicBezTo>
                  <a:pt x="7420643" y="1120557"/>
                  <a:pt x="7424207" y="1122056"/>
                  <a:pt x="7428050" y="1122056"/>
                </a:cubicBezTo>
                <a:cubicBezTo>
                  <a:pt x="7431894" y="1122056"/>
                  <a:pt x="7435456" y="1120650"/>
                  <a:pt x="7438176" y="1118120"/>
                </a:cubicBezTo>
                <a:cubicBezTo>
                  <a:pt x="7438363" y="1117932"/>
                  <a:pt x="7438457" y="1117839"/>
                  <a:pt x="7438457" y="1117745"/>
                </a:cubicBezTo>
                <a:cubicBezTo>
                  <a:pt x="7439675" y="1116525"/>
                  <a:pt x="7440426" y="1115400"/>
                  <a:pt x="7440988" y="1114275"/>
                </a:cubicBezTo>
                <a:cubicBezTo>
                  <a:pt x="7441644" y="1113056"/>
                  <a:pt x="7441832" y="1111744"/>
                  <a:pt x="7442019" y="1110339"/>
                </a:cubicBezTo>
                <a:cubicBezTo>
                  <a:pt x="7442019" y="1110151"/>
                  <a:pt x="7442206" y="1109962"/>
                  <a:pt x="7442206" y="1109494"/>
                </a:cubicBezTo>
                <a:cubicBezTo>
                  <a:pt x="7442206" y="1109401"/>
                  <a:pt x="7442300" y="1109120"/>
                  <a:pt x="7442300" y="1108838"/>
                </a:cubicBezTo>
                <a:cubicBezTo>
                  <a:pt x="7442300" y="1108557"/>
                  <a:pt x="7442300" y="1108369"/>
                  <a:pt x="7442206" y="1108276"/>
                </a:cubicBezTo>
                <a:lnTo>
                  <a:pt x="7442206" y="974775"/>
                </a:lnTo>
                <a:cubicBezTo>
                  <a:pt x="7442300" y="947681"/>
                  <a:pt x="7453925" y="922368"/>
                  <a:pt x="7475114" y="903619"/>
                </a:cubicBezTo>
                <a:cubicBezTo>
                  <a:pt x="7495832" y="885243"/>
                  <a:pt x="7523769" y="875117"/>
                  <a:pt x="7552081" y="875868"/>
                </a:cubicBezTo>
                <a:cubicBezTo>
                  <a:pt x="7618363" y="877461"/>
                  <a:pt x="7646675" y="905586"/>
                  <a:pt x="7646675" y="969805"/>
                </a:cubicBezTo>
                <a:lnTo>
                  <a:pt x="7646675" y="1108931"/>
                </a:lnTo>
                <a:cubicBezTo>
                  <a:pt x="7646675" y="1114275"/>
                  <a:pt x="7650050" y="1118964"/>
                  <a:pt x="7655394" y="1121026"/>
                </a:cubicBezTo>
                <a:cubicBezTo>
                  <a:pt x="7657176" y="1121682"/>
                  <a:pt x="7659051" y="1122056"/>
                  <a:pt x="7660927" y="1122056"/>
                </a:cubicBezTo>
                <a:cubicBezTo>
                  <a:pt x="7668801" y="1122056"/>
                  <a:pt x="7675175" y="1116151"/>
                  <a:pt x="7675175" y="1108838"/>
                </a:cubicBezTo>
                <a:lnTo>
                  <a:pt x="7675175" y="969244"/>
                </a:lnTo>
                <a:cubicBezTo>
                  <a:pt x="7675175" y="890587"/>
                  <a:pt x="7633737" y="850743"/>
                  <a:pt x="7552175" y="850743"/>
                </a:cubicBezTo>
                <a:lnTo>
                  <a:pt x="7551988" y="850556"/>
                </a:lnTo>
                <a:cubicBezTo>
                  <a:pt x="7523488" y="850556"/>
                  <a:pt x="7471831" y="857586"/>
                  <a:pt x="7440519" y="903619"/>
                </a:cubicBezTo>
                <a:lnTo>
                  <a:pt x="7442112" y="858805"/>
                </a:lnTo>
                <a:lnTo>
                  <a:pt x="7442112" y="771711"/>
                </a:lnTo>
                <a:cubicBezTo>
                  <a:pt x="7442112" y="771711"/>
                  <a:pt x="7442112" y="770586"/>
                  <a:pt x="7442112" y="770586"/>
                </a:cubicBezTo>
                <a:cubicBezTo>
                  <a:pt x="7442112" y="770586"/>
                  <a:pt x="7442112" y="769461"/>
                  <a:pt x="7442112" y="769461"/>
                </a:cubicBezTo>
                <a:cubicBezTo>
                  <a:pt x="7442112" y="769273"/>
                  <a:pt x="7442112" y="768993"/>
                  <a:pt x="7442112" y="768805"/>
                </a:cubicBezTo>
                <a:cubicBezTo>
                  <a:pt x="7442112" y="768523"/>
                  <a:pt x="7442112" y="768336"/>
                  <a:pt x="7442019" y="768148"/>
                </a:cubicBezTo>
                <a:lnTo>
                  <a:pt x="7441362" y="765618"/>
                </a:lnTo>
                <a:cubicBezTo>
                  <a:pt x="7439675" y="760180"/>
                  <a:pt x="7434238" y="756242"/>
                  <a:pt x="7427863" y="756242"/>
                </a:cubicBezTo>
                <a:close/>
                <a:moveTo>
                  <a:pt x="4312637" y="749960"/>
                </a:moveTo>
                <a:cubicBezTo>
                  <a:pt x="4304293" y="749960"/>
                  <a:pt x="4297543" y="756148"/>
                  <a:pt x="4297356" y="763836"/>
                </a:cubicBezTo>
                <a:lnTo>
                  <a:pt x="4297356" y="1104057"/>
                </a:lnTo>
                <a:cubicBezTo>
                  <a:pt x="4297356" y="1111931"/>
                  <a:pt x="4304199" y="1118307"/>
                  <a:pt x="4312731" y="1118307"/>
                </a:cubicBezTo>
                <a:cubicBezTo>
                  <a:pt x="4321262" y="1118307"/>
                  <a:pt x="4328105" y="1111931"/>
                  <a:pt x="4328105" y="1104057"/>
                </a:cubicBezTo>
                <a:cubicBezTo>
                  <a:pt x="4328105" y="1104057"/>
                  <a:pt x="4328105" y="1103963"/>
                  <a:pt x="4328105" y="1103870"/>
                </a:cubicBezTo>
                <a:lnTo>
                  <a:pt x="4328105" y="990993"/>
                </a:lnTo>
                <a:lnTo>
                  <a:pt x="4472013" y="990993"/>
                </a:lnTo>
                <a:cubicBezTo>
                  <a:pt x="4644982" y="990993"/>
                  <a:pt x="4644982" y="750054"/>
                  <a:pt x="4472013" y="750054"/>
                </a:cubicBezTo>
                <a:lnTo>
                  <a:pt x="4471920" y="749960"/>
                </a:lnTo>
                <a:close/>
                <a:moveTo>
                  <a:pt x="6161111" y="630054"/>
                </a:moveTo>
                <a:cubicBezTo>
                  <a:pt x="6184641" y="630054"/>
                  <a:pt x="6203767" y="647772"/>
                  <a:pt x="6203767" y="669522"/>
                </a:cubicBezTo>
                <a:cubicBezTo>
                  <a:pt x="6203767" y="689960"/>
                  <a:pt x="6164953" y="707211"/>
                  <a:pt x="6161111" y="708897"/>
                </a:cubicBezTo>
                <a:cubicBezTo>
                  <a:pt x="6157172" y="707211"/>
                  <a:pt x="6118453" y="689960"/>
                  <a:pt x="6118453" y="669522"/>
                </a:cubicBezTo>
                <a:cubicBezTo>
                  <a:pt x="6118453" y="647772"/>
                  <a:pt x="6137579" y="630054"/>
                  <a:pt x="6161111" y="630054"/>
                </a:cubicBezTo>
                <a:close/>
                <a:moveTo>
                  <a:pt x="6161111" y="609522"/>
                </a:moveTo>
                <a:cubicBezTo>
                  <a:pt x="6125298" y="609522"/>
                  <a:pt x="6096235" y="636429"/>
                  <a:pt x="6096235" y="669522"/>
                </a:cubicBezTo>
                <a:cubicBezTo>
                  <a:pt x="6096235" y="702617"/>
                  <a:pt x="6158204" y="728398"/>
                  <a:pt x="6160830" y="729429"/>
                </a:cubicBezTo>
                <a:lnTo>
                  <a:pt x="6161111" y="729429"/>
                </a:lnTo>
                <a:cubicBezTo>
                  <a:pt x="6161111" y="729429"/>
                  <a:pt x="6161391" y="729429"/>
                  <a:pt x="6161391" y="729429"/>
                </a:cubicBezTo>
                <a:cubicBezTo>
                  <a:pt x="6164016" y="728304"/>
                  <a:pt x="6225985" y="702241"/>
                  <a:pt x="6225985" y="669522"/>
                </a:cubicBezTo>
                <a:cubicBezTo>
                  <a:pt x="6225985" y="636803"/>
                  <a:pt x="6196923" y="609522"/>
                  <a:pt x="6161111" y="609522"/>
                </a:cubicBezTo>
                <a:close/>
                <a:moveTo>
                  <a:pt x="0" y="0"/>
                </a:moveTo>
                <a:lnTo>
                  <a:pt x="12192000" y="0"/>
                </a:lnTo>
                <a:lnTo>
                  <a:pt x="12192000" y="6858000"/>
                </a:lnTo>
                <a:lnTo>
                  <a:pt x="0" y="6858000"/>
                </a:lnTo>
                <a:close/>
              </a:path>
            </a:pathLst>
          </a:custGeom>
          <a:gradFill>
            <a:gsLst>
              <a:gs pos="24000">
                <a:srgbClr val="00ABC7">
                  <a:alpha val="30000"/>
                </a:srgbClr>
              </a:gs>
              <a:gs pos="0">
                <a:srgbClr val="00A5C1">
                  <a:alpha val="0"/>
                </a:srgbClr>
              </a:gs>
              <a:gs pos="100000">
                <a:srgbClr val="EE6C25">
                  <a:alpha val="50000"/>
                </a:srgbClr>
              </a:gs>
            </a:gsLst>
            <a:lin ang="10200000" scaled="0"/>
          </a:gradFill>
        </p:spPr>
        <p:txBody>
          <a:bodyPr wrap="square">
            <a:noAutofit/>
          </a:bodyPr>
          <a:lstStyle>
            <a:lvl1pPr marL="0" indent="0">
              <a:buNone/>
              <a:defRPr sz="1600"/>
            </a:lvl1pPr>
          </a:lstStyle>
          <a:p>
            <a:pPr lvl="0"/>
            <a:r>
              <a:rPr lang="en-US"/>
              <a:t> </a:t>
            </a:r>
          </a:p>
        </p:txBody>
      </p:sp>
      <p:sp>
        <p:nvSpPr>
          <p:cNvPr id="6" name="Title 5">
            <a:extLst>
              <a:ext uri="{FF2B5EF4-FFF2-40B4-BE49-F238E27FC236}">
                <a16:creationId xmlns:a16="http://schemas.microsoft.com/office/drawing/2014/main" id="{69B2D6CF-0529-7E60-23A2-EF48DF32AB1F}"/>
              </a:ext>
            </a:extLst>
          </p:cNvPr>
          <p:cNvSpPr>
            <a:spLocks noGrp="1"/>
          </p:cNvSpPr>
          <p:nvPr userDrawn="1">
            <p:ph type="title" hasCustomPrompt="1"/>
          </p:nvPr>
        </p:nvSpPr>
        <p:spPr>
          <a:xfrm>
            <a:off x="705518" y="2108692"/>
            <a:ext cx="7881599" cy="1661993"/>
          </a:xfrm>
        </p:spPr>
        <p:txBody>
          <a:bodyPr wrap="square" anchor="ctr" anchorCtr="0">
            <a:spAutoFit/>
          </a:bodyPr>
          <a:lstStyle>
            <a:lvl1pPr>
              <a:defRPr sz="6000"/>
            </a:lvl1pPr>
          </a:lstStyle>
          <a:p>
            <a:r>
              <a:rPr lang="en-US"/>
              <a:t>Click to edit </a:t>
            </a:r>
            <a:br>
              <a:rPr lang="en-US"/>
            </a:br>
            <a:r>
              <a:rPr lang="en-US"/>
              <a:t>master title style</a:t>
            </a:r>
            <a:endParaRPr lang="en-GB"/>
          </a:p>
        </p:txBody>
      </p:sp>
      <p:sp>
        <p:nvSpPr>
          <p:cNvPr id="34" name="Text Placeholder 33">
            <a:extLst>
              <a:ext uri="{FF2B5EF4-FFF2-40B4-BE49-F238E27FC236}">
                <a16:creationId xmlns:a16="http://schemas.microsoft.com/office/drawing/2014/main" id="{02CA3356-021D-CB8E-67AC-44D913327A09}"/>
              </a:ext>
            </a:extLst>
          </p:cNvPr>
          <p:cNvSpPr>
            <a:spLocks noGrp="1"/>
          </p:cNvSpPr>
          <p:nvPr userDrawn="1">
            <p:ph type="body" sz="quarter" idx="10"/>
          </p:nvPr>
        </p:nvSpPr>
        <p:spPr>
          <a:xfrm>
            <a:off x="705518" y="4446657"/>
            <a:ext cx="5440639" cy="274637"/>
          </a:xfrm>
        </p:spPr>
        <p:txBody>
          <a:bodyPr/>
          <a:lstStyle>
            <a:lvl1pPr marL="0" indent="0">
              <a:buNone/>
              <a:defRPr sz="1600"/>
            </a:lvl1pPr>
          </a:lstStyle>
          <a:p>
            <a:pPr lvl="0"/>
            <a:r>
              <a:rPr lang="en-US"/>
              <a:t>Click to edit Master text styles</a:t>
            </a:r>
          </a:p>
        </p:txBody>
      </p:sp>
      <p:sp>
        <p:nvSpPr>
          <p:cNvPr id="36" name="Text Placeholder 33">
            <a:extLst>
              <a:ext uri="{FF2B5EF4-FFF2-40B4-BE49-F238E27FC236}">
                <a16:creationId xmlns:a16="http://schemas.microsoft.com/office/drawing/2014/main" id="{98D94D94-1F66-38C0-000A-3C72E12444AF}"/>
              </a:ext>
            </a:extLst>
          </p:cNvPr>
          <p:cNvSpPr>
            <a:spLocks noGrp="1"/>
          </p:cNvSpPr>
          <p:nvPr userDrawn="1">
            <p:ph type="body" sz="quarter" idx="11" hasCustomPrompt="1"/>
          </p:nvPr>
        </p:nvSpPr>
        <p:spPr>
          <a:xfrm>
            <a:off x="705518" y="5243501"/>
            <a:ext cx="4582800" cy="332399"/>
          </a:xfrm>
        </p:spPr>
        <p:txBody>
          <a:bodyPr wrap="square">
            <a:spAutoFit/>
          </a:bodyPr>
          <a:lstStyle>
            <a:lvl1pPr marL="0" indent="0">
              <a:buNone/>
              <a:defRPr sz="2400" b="1"/>
            </a:lvl1pPr>
          </a:lstStyle>
          <a:p>
            <a:pPr lvl="0"/>
            <a:r>
              <a:rPr lang="en-GB"/>
              <a:t>[Insert slogan]</a:t>
            </a:r>
          </a:p>
        </p:txBody>
      </p:sp>
      <p:grpSp>
        <p:nvGrpSpPr>
          <p:cNvPr id="107" name="Group 106">
            <a:extLst>
              <a:ext uri="{FF2B5EF4-FFF2-40B4-BE49-F238E27FC236}">
                <a16:creationId xmlns:a16="http://schemas.microsoft.com/office/drawing/2014/main" id="{85956674-EA1F-97F5-26FA-9F4DC073A9CA}"/>
              </a:ext>
            </a:extLst>
          </p:cNvPr>
          <p:cNvGrpSpPr/>
          <p:nvPr userDrawn="1"/>
        </p:nvGrpSpPr>
        <p:grpSpPr>
          <a:xfrm>
            <a:off x="4297356" y="609523"/>
            <a:ext cx="3597288" cy="685878"/>
            <a:chOff x="4297356" y="40973"/>
            <a:chExt cx="3597288" cy="685878"/>
          </a:xfrm>
        </p:grpSpPr>
        <p:sp>
          <p:nvSpPr>
            <p:cNvPr id="91" name="Freeform: Shape 90">
              <a:extLst>
                <a:ext uri="{FF2B5EF4-FFF2-40B4-BE49-F238E27FC236}">
                  <a16:creationId xmlns:a16="http://schemas.microsoft.com/office/drawing/2014/main" id="{D9D0BC1C-53EB-BBC4-8248-3B9F3D87C7AB}"/>
                </a:ext>
              </a:extLst>
            </p:cNvPr>
            <p:cNvSpPr/>
            <p:nvPr userDrawn="1"/>
          </p:nvSpPr>
          <p:spPr>
            <a:xfrm>
              <a:off x="5303201" y="275725"/>
              <a:ext cx="285656" cy="410720"/>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2" name="Freeform: Shape 91">
              <a:extLst>
                <a:ext uri="{FF2B5EF4-FFF2-40B4-BE49-F238E27FC236}">
                  <a16:creationId xmlns:a16="http://schemas.microsoft.com/office/drawing/2014/main" id="{C8AE11A8-436F-6241-2757-A7E2D6652190}"/>
                </a:ext>
              </a:extLst>
            </p:cNvPr>
            <p:cNvSpPr/>
            <p:nvPr userDrawn="1"/>
          </p:nvSpPr>
          <p:spPr>
            <a:xfrm>
              <a:off x="5303201" y="275725"/>
              <a:ext cx="285656" cy="410720"/>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3" name="Freeform: Shape 92">
              <a:extLst>
                <a:ext uri="{FF2B5EF4-FFF2-40B4-BE49-F238E27FC236}">
                  <a16:creationId xmlns:a16="http://schemas.microsoft.com/office/drawing/2014/main" id="{FCD1465C-679D-E897-3735-3049EFB6888C}"/>
                </a:ext>
              </a:extLst>
            </p:cNvPr>
            <p:cNvSpPr/>
            <p:nvPr userDrawn="1"/>
          </p:nvSpPr>
          <p:spPr>
            <a:xfrm>
              <a:off x="7039174" y="270662"/>
              <a:ext cx="308907" cy="456189"/>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4" name="Freeform: Shape 93">
              <a:extLst>
                <a:ext uri="{FF2B5EF4-FFF2-40B4-BE49-F238E27FC236}">
                  <a16:creationId xmlns:a16="http://schemas.microsoft.com/office/drawing/2014/main" id="{B6D4F896-F4FF-EBD8-3067-7DA252FB2445}"/>
                </a:ext>
              </a:extLst>
            </p:cNvPr>
            <p:cNvSpPr/>
            <p:nvPr userDrawn="1"/>
          </p:nvSpPr>
          <p:spPr>
            <a:xfrm>
              <a:off x="6952549" y="284631"/>
              <a:ext cx="27749" cy="267375"/>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5" name="Freeform: Shape 94">
              <a:extLst>
                <a:ext uri="{FF2B5EF4-FFF2-40B4-BE49-F238E27FC236}">
                  <a16:creationId xmlns:a16="http://schemas.microsoft.com/office/drawing/2014/main" id="{21A74333-E7D7-81DC-EEF4-EC285D0C04D0}"/>
                </a:ext>
              </a:extLst>
            </p:cNvPr>
            <p:cNvSpPr/>
            <p:nvPr userDrawn="1"/>
          </p:nvSpPr>
          <p:spPr>
            <a:xfrm>
              <a:off x="4960827" y="283880"/>
              <a:ext cx="285562" cy="268313"/>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6" name="Freeform: Shape 95">
              <a:extLst>
                <a:ext uri="{FF2B5EF4-FFF2-40B4-BE49-F238E27FC236}">
                  <a16:creationId xmlns:a16="http://schemas.microsoft.com/office/drawing/2014/main" id="{55B594BB-A403-E460-9861-C325F6590558}"/>
                </a:ext>
              </a:extLst>
            </p:cNvPr>
            <p:cNvSpPr/>
            <p:nvPr userDrawn="1"/>
          </p:nvSpPr>
          <p:spPr>
            <a:xfrm>
              <a:off x="4625576" y="283880"/>
              <a:ext cx="282727" cy="268313"/>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7" name="Freeform: Shape 96">
              <a:extLst>
                <a:ext uri="{FF2B5EF4-FFF2-40B4-BE49-F238E27FC236}">
                  <a16:creationId xmlns:a16="http://schemas.microsoft.com/office/drawing/2014/main" id="{37933215-2B2C-9BB0-39F4-BF6D98F1BC84}"/>
                </a:ext>
              </a:extLst>
            </p:cNvPr>
            <p:cNvSpPr/>
            <p:nvPr userDrawn="1"/>
          </p:nvSpPr>
          <p:spPr>
            <a:xfrm>
              <a:off x="5643984" y="188348"/>
              <a:ext cx="27749" cy="366752"/>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8" name="Freeform: Shape 97">
              <a:extLst>
                <a:ext uri="{FF2B5EF4-FFF2-40B4-BE49-F238E27FC236}">
                  <a16:creationId xmlns:a16="http://schemas.microsoft.com/office/drawing/2014/main" id="{5255C252-8B7E-6AB4-1287-87AF79F7A5EF}"/>
                </a:ext>
              </a:extLst>
            </p:cNvPr>
            <p:cNvSpPr/>
            <p:nvPr userDrawn="1"/>
          </p:nvSpPr>
          <p:spPr>
            <a:xfrm>
              <a:off x="5737827" y="283880"/>
              <a:ext cx="282915" cy="268313"/>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9" name="Freeform: Shape 98">
              <a:extLst>
                <a:ext uri="{FF2B5EF4-FFF2-40B4-BE49-F238E27FC236}">
                  <a16:creationId xmlns:a16="http://schemas.microsoft.com/office/drawing/2014/main" id="{CCBD9223-7B5C-D7E5-0718-9467475CB29E}"/>
                </a:ext>
              </a:extLst>
            </p:cNvPr>
            <p:cNvSpPr/>
            <p:nvPr userDrawn="1"/>
          </p:nvSpPr>
          <p:spPr>
            <a:xfrm>
              <a:off x="4297356" y="181411"/>
              <a:ext cx="304382" cy="368345"/>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0" name="Freeform: Shape 99">
              <a:extLst>
                <a:ext uri="{FF2B5EF4-FFF2-40B4-BE49-F238E27FC236}">
                  <a16:creationId xmlns:a16="http://schemas.microsoft.com/office/drawing/2014/main" id="{206F42E8-6F81-113A-360C-E41DF51FC2D6}"/>
                </a:ext>
              </a:extLst>
            </p:cNvPr>
            <p:cNvSpPr/>
            <p:nvPr userDrawn="1"/>
          </p:nvSpPr>
          <p:spPr>
            <a:xfrm>
              <a:off x="6096235" y="40973"/>
              <a:ext cx="129750" cy="119907"/>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1" name="Freeform: Shape 100">
              <a:extLst>
                <a:ext uri="{FF2B5EF4-FFF2-40B4-BE49-F238E27FC236}">
                  <a16:creationId xmlns:a16="http://schemas.microsoft.com/office/drawing/2014/main" id="{6277301F-F879-4A5D-B00D-553EBC9761F2}"/>
                </a:ext>
              </a:extLst>
            </p:cNvPr>
            <p:cNvSpPr/>
            <p:nvPr userDrawn="1"/>
          </p:nvSpPr>
          <p:spPr>
            <a:xfrm>
              <a:off x="6102329" y="188724"/>
              <a:ext cx="117562" cy="38447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2" name="Freeform: Shape 101">
              <a:extLst>
                <a:ext uri="{FF2B5EF4-FFF2-40B4-BE49-F238E27FC236}">
                  <a16:creationId xmlns:a16="http://schemas.microsoft.com/office/drawing/2014/main" id="{691169BF-A847-8860-4B6C-ABE9CBAB01DF}"/>
                </a:ext>
              </a:extLst>
            </p:cNvPr>
            <p:cNvSpPr/>
            <p:nvPr userDrawn="1"/>
          </p:nvSpPr>
          <p:spPr>
            <a:xfrm>
              <a:off x="6950111" y="213286"/>
              <a:ext cx="32719" cy="29625"/>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3" name="Freeform: Shape 102">
              <a:extLst>
                <a:ext uri="{FF2B5EF4-FFF2-40B4-BE49-F238E27FC236}">
                  <a16:creationId xmlns:a16="http://schemas.microsoft.com/office/drawing/2014/main" id="{D031A0C3-972F-F6AF-C159-120E2A724A82}"/>
                </a:ext>
              </a:extLst>
            </p:cNvPr>
            <p:cNvSpPr/>
            <p:nvPr userDrawn="1"/>
          </p:nvSpPr>
          <p:spPr>
            <a:xfrm>
              <a:off x="6635392" y="281817"/>
              <a:ext cx="246187" cy="272157"/>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4" name="Freeform: Shape 103">
              <a:extLst>
                <a:ext uri="{FF2B5EF4-FFF2-40B4-BE49-F238E27FC236}">
                  <a16:creationId xmlns:a16="http://schemas.microsoft.com/office/drawing/2014/main" id="{25390884-E638-913D-5A19-42181A5DF575}"/>
                </a:ext>
              </a:extLst>
            </p:cNvPr>
            <p:cNvSpPr/>
            <p:nvPr userDrawn="1"/>
          </p:nvSpPr>
          <p:spPr>
            <a:xfrm>
              <a:off x="6308578" y="280505"/>
              <a:ext cx="270281" cy="272813"/>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5" name="Freeform: Shape 104">
              <a:extLst>
                <a:ext uri="{FF2B5EF4-FFF2-40B4-BE49-F238E27FC236}">
                  <a16:creationId xmlns:a16="http://schemas.microsoft.com/office/drawing/2014/main" id="{57251401-CCBF-9390-9882-C978BC2E1DAF}"/>
                </a:ext>
              </a:extLst>
            </p:cNvPr>
            <p:cNvSpPr/>
            <p:nvPr userDrawn="1"/>
          </p:nvSpPr>
          <p:spPr>
            <a:xfrm>
              <a:off x="7413613" y="187693"/>
              <a:ext cx="261562" cy="365814"/>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6" name="Freeform: Shape 105">
              <a:extLst>
                <a:ext uri="{FF2B5EF4-FFF2-40B4-BE49-F238E27FC236}">
                  <a16:creationId xmlns:a16="http://schemas.microsoft.com/office/drawing/2014/main" id="{96EE4F3C-98D4-30B3-B8B8-CEAE744C082A}"/>
                </a:ext>
              </a:extLst>
            </p:cNvPr>
            <p:cNvSpPr/>
            <p:nvPr userDrawn="1"/>
          </p:nvSpPr>
          <p:spPr>
            <a:xfrm>
              <a:off x="7737800" y="188254"/>
              <a:ext cx="156844" cy="365533"/>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122" name="Text Placeholder 33">
            <a:extLst>
              <a:ext uri="{FF2B5EF4-FFF2-40B4-BE49-F238E27FC236}">
                <a16:creationId xmlns:a16="http://schemas.microsoft.com/office/drawing/2014/main" id="{52C7B045-48FC-C569-654A-E30AFC54FDA3}"/>
              </a:ext>
            </a:extLst>
          </p:cNvPr>
          <p:cNvSpPr>
            <a:spLocks noGrp="1"/>
          </p:cNvSpPr>
          <p:nvPr>
            <p:ph type="body" sz="quarter" idx="15" hasCustomPrompt="1"/>
          </p:nvPr>
        </p:nvSpPr>
        <p:spPr>
          <a:xfrm>
            <a:off x="7133342" y="5429706"/>
            <a:ext cx="1458733" cy="249299"/>
          </a:xfrm>
        </p:spPr>
        <p:txBody>
          <a:bodyPr wrap="none">
            <a:spAutoFit/>
          </a:bodyPr>
          <a:lstStyle>
            <a:lvl1pPr marL="0" indent="0" algn="r">
              <a:buNone/>
              <a:defRPr sz="1800" b="1"/>
            </a:lvl1pPr>
          </a:lstStyle>
          <a:p>
            <a:pPr lvl="0"/>
            <a:r>
              <a:rPr lang="en-GB"/>
              <a:t>[Insert name]</a:t>
            </a:r>
          </a:p>
        </p:txBody>
      </p:sp>
      <p:sp>
        <p:nvSpPr>
          <p:cNvPr id="123" name="Text Placeholder 33">
            <a:extLst>
              <a:ext uri="{FF2B5EF4-FFF2-40B4-BE49-F238E27FC236}">
                <a16:creationId xmlns:a16="http://schemas.microsoft.com/office/drawing/2014/main" id="{5B8A7A3F-C108-CD7F-5948-39AC9FC7D659}"/>
              </a:ext>
            </a:extLst>
          </p:cNvPr>
          <p:cNvSpPr>
            <a:spLocks noGrp="1"/>
          </p:cNvSpPr>
          <p:nvPr>
            <p:ph type="body" sz="quarter" idx="16" hasCustomPrompt="1"/>
          </p:nvPr>
        </p:nvSpPr>
        <p:spPr>
          <a:xfrm>
            <a:off x="7390549" y="5828251"/>
            <a:ext cx="1199047" cy="221599"/>
          </a:xfrm>
        </p:spPr>
        <p:txBody>
          <a:bodyPr wrap="none">
            <a:spAutoFit/>
          </a:bodyPr>
          <a:lstStyle>
            <a:lvl1pPr marL="0" indent="0" algn="r">
              <a:buNone/>
              <a:defRPr sz="1600" b="0"/>
            </a:lvl1pPr>
          </a:lstStyle>
          <a:p>
            <a:pPr lvl="0"/>
            <a:r>
              <a:rPr lang="en-GB"/>
              <a:t>[Insert date]</a:t>
            </a:r>
          </a:p>
        </p:txBody>
      </p:sp>
      <p:sp>
        <p:nvSpPr>
          <p:cNvPr id="124" name="Picture Placeholder 12">
            <a:extLst>
              <a:ext uri="{FF2B5EF4-FFF2-40B4-BE49-F238E27FC236}">
                <a16:creationId xmlns:a16="http://schemas.microsoft.com/office/drawing/2014/main" id="{533DB097-ED60-3F16-36E5-576BE9404EA1}"/>
              </a:ext>
            </a:extLst>
          </p:cNvPr>
          <p:cNvSpPr>
            <a:spLocks noGrp="1"/>
          </p:cNvSpPr>
          <p:nvPr>
            <p:ph type="pic" sz="quarter" idx="17" hasCustomPrompt="1"/>
          </p:nvPr>
        </p:nvSpPr>
        <p:spPr>
          <a:xfrm>
            <a:off x="9001384" y="4721294"/>
            <a:ext cx="1548482" cy="1548482"/>
          </a:xfrm>
          <a:prstGeom prst="ellipse">
            <a:avLst/>
          </a:prstGeom>
          <a:solidFill>
            <a:schemeClr val="bg1"/>
          </a:solidFill>
          <a:ln>
            <a:noFill/>
          </a:ln>
        </p:spPr>
        <p:txBody>
          <a:bodyPr lIns="0" tIns="504000" rIns="0" anchor="ctr" anchorCtr="0"/>
          <a:lstStyle>
            <a:lvl1pPr marL="0" indent="0" algn="ctr">
              <a:lnSpc>
                <a:spcPct val="100000"/>
              </a:lnSpc>
              <a:buNone/>
              <a:defRPr sz="1050">
                <a:solidFill>
                  <a:schemeClr val="tx1"/>
                </a:solidFill>
              </a:defRPr>
            </a:lvl1pPr>
          </a:lstStyle>
          <a:p>
            <a:r>
              <a:rPr lang="en-GB"/>
              <a:t>Insert client logo</a:t>
            </a:r>
          </a:p>
        </p:txBody>
      </p:sp>
      <p:sp>
        <p:nvSpPr>
          <p:cNvPr id="117" name="Picture Placeholder 116">
            <a:extLst>
              <a:ext uri="{FF2B5EF4-FFF2-40B4-BE49-F238E27FC236}">
                <a16:creationId xmlns:a16="http://schemas.microsoft.com/office/drawing/2014/main" id="{A3D15F42-1229-B62A-AACD-A7C18C5034C0}"/>
              </a:ext>
            </a:extLst>
          </p:cNvPr>
          <p:cNvSpPr>
            <a:spLocks noGrp="1"/>
          </p:cNvSpPr>
          <p:nvPr>
            <p:ph type="pic" sz="quarter" idx="14" hasCustomPrompt="1"/>
          </p:nvPr>
        </p:nvSpPr>
        <p:spPr>
          <a:xfrm>
            <a:off x="0" y="0"/>
            <a:ext cx="12192000" cy="6858000"/>
          </a:xfrm>
          <a:custGeom>
            <a:avLst/>
            <a:gdLst>
              <a:gd name="connsiteX0" fmla="*/ 5445983 w 12192000"/>
              <a:gd name="connsiteY0" fmla="*/ 877650 h 6858000"/>
              <a:gd name="connsiteX1" fmla="*/ 5560920 w 12192000"/>
              <a:gd name="connsiteY1" fmla="*/ 986588 h 6858000"/>
              <a:gd name="connsiteX2" fmla="*/ 5445983 w 12192000"/>
              <a:gd name="connsiteY2" fmla="*/ 1096557 h 6858000"/>
              <a:gd name="connsiteX3" fmla="*/ 5445983 w 12192000"/>
              <a:gd name="connsiteY3" fmla="*/ 1096463 h 6858000"/>
              <a:gd name="connsiteX4" fmla="*/ 5332170 w 12192000"/>
              <a:gd name="connsiteY4" fmla="*/ 987056 h 6858000"/>
              <a:gd name="connsiteX5" fmla="*/ 5445983 w 12192000"/>
              <a:gd name="connsiteY5" fmla="*/ 877650 h 6858000"/>
              <a:gd name="connsiteX6" fmla="*/ 7194142 w 12192000"/>
              <a:gd name="connsiteY6" fmla="*/ 877274 h 6858000"/>
              <a:gd name="connsiteX7" fmla="*/ 7319487 w 12192000"/>
              <a:gd name="connsiteY7" fmla="*/ 986492 h 6858000"/>
              <a:gd name="connsiteX8" fmla="*/ 7194142 w 12192000"/>
              <a:gd name="connsiteY8" fmla="*/ 1095713 h 6858000"/>
              <a:gd name="connsiteX9" fmla="*/ 7067673 w 12192000"/>
              <a:gd name="connsiteY9" fmla="*/ 986492 h 6858000"/>
              <a:gd name="connsiteX10" fmla="*/ 7194142 w 12192000"/>
              <a:gd name="connsiteY10" fmla="*/ 877274 h 6858000"/>
              <a:gd name="connsiteX11" fmla="*/ 5103608 w 12192000"/>
              <a:gd name="connsiteY11" fmla="*/ 876616 h 6858000"/>
              <a:gd name="connsiteX12" fmla="*/ 5219109 w 12192000"/>
              <a:gd name="connsiteY12" fmla="*/ 987617 h 6858000"/>
              <a:gd name="connsiteX13" fmla="*/ 5103608 w 12192000"/>
              <a:gd name="connsiteY13" fmla="*/ 1095430 h 6858000"/>
              <a:gd name="connsiteX14" fmla="*/ 4988108 w 12192000"/>
              <a:gd name="connsiteY14" fmla="*/ 987617 h 6858000"/>
              <a:gd name="connsiteX15" fmla="*/ 5103608 w 12192000"/>
              <a:gd name="connsiteY15" fmla="*/ 876616 h 6858000"/>
              <a:gd name="connsiteX16" fmla="*/ 5880608 w 12192000"/>
              <a:gd name="connsiteY16" fmla="*/ 876055 h 6858000"/>
              <a:gd name="connsiteX17" fmla="*/ 5994421 w 12192000"/>
              <a:gd name="connsiteY17" fmla="*/ 975993 h 6858000"/>
              <a:gd name="connsiteX18" fmla="*/ 5766327 w 12192000"/>
              <a:gd name="connsiteY18" fmla="*/ 975993 h 6858000"/>
              <a:gd name="connsiteX19" fmla="*/ 5766233 w 12192000"/>
              <a:gd name="connsiteY19" fmla="*/ 975993 h 6858000"/>
              <a:gd name="connsiteX20" fmla="*/ 5880608 w 12192000"/>
              <a:gd name="connsiteY20" fmla="*/ 876055 h 6858000"/>
              <a:gd name="connsiteX21" fmla="*/ 4768450 w 12192000"/>
              <a:gd name="connsiteY21" fmla="*/ 876055 h 6858000"/>
              <a:gd name="connsiteX22" fmla="*/ 4882263 w 12192000"/>
              <a:gd name="connsiteY22" fmla="*/ 975993 h 6858000"/>
              <a:gd name="connsiteX23" fmla="*/ 4654169 w 12192000"/>
              <a:gd name="connsiteY23" fmla="*/ 975993 h 6858000"/>
              <a:gd name="connsiteX24" fmla="*/ 4654075 w 12192000"/>
              <a:gd name="connsiteY24" fmla="*/ 975993 h 6858000"/>
              <a:gd name="connsiteX25" fmla="*/ 4768450 w 12192000"/>
              <a:gd name="connsiteY25" fmla="*/ 876055 h 6858000"/>
              <a:gd name="connsiteX26" fmla="*/ 6966424 w 12192000"/>
              <a:gd name="connsiteY26" fmla="*/ 853180 h 6858000"/>
              <a:gd name="connsiteX27" fmla="*/ 6952549 w 12192000"/>
              <a:gd name="connsiteY27" fmla="*/ 865931 h 6858000"/>
              <a:gd name="connsiteX28" fmla="*/ 6952549 w 12192000"/>
              <a:gd name="connsiteY28" fmla="*/ 1107806 h 6858000"/>
              <a:gd name="connsiteX29" fmla="*/ 6966424 w 12192000"/>
              <a:gd name="connsiteY29" fmla="*/ 1120557 h 6858000"/>
              <a:gd name="connsiteX30" fmla="*/ 6980298 w 12192000"/>
              <a:gd name="connsiteY30" fmla="*/ 1107806 h 6858000"/>
              <a:gd name="connsiteX31" fmla="*/ 6980298 w 12192000"/>
              <a:gd name="connsiteY31" fmla="*/ 865931 h 6858000"/>
              <a:gd name="connsiteX32" fmla="*/ 6966424 w 12192000"/>
              <a:gd name="connsiteY32" fmla="*/ 853180 h 6858000"/>
              <a:gd name="connsiteX33" fmla="*/ 5880608 w 12192000"/>
              <a:gd name="connsiteY33" fmla="*/ 852429 h 6858000"/>
              <a:gd name="connsiteX34" fmla="*/ 5737827 w 12192000"/>
              <a:gd name="connsiteY34" fmla="*/ 986586 h 6858000"/>
              <a:gd name="connsiteX35" fmla="*/ 5880608 w 12192000"/>
              <a:gd name="connsiteY35" fmla="*/ 1120744 h 6858000"/>
              <a:gd name="connsiteX36" fmla="*/ 6001828 w 12192000"/>
              <a:gd name="connsiteY36" fmla="*/ 1070775 h 6858000"/>
              <a:gd name="connsiteX37" fmla="*/ 6001641 w 12192000"/>
              <a:gd name="connsiteY37" fmla="*/ 1070587 h 6858000"/>
              <a:gd name="connsiteX38" fmla="*/ 6004639 w 12192000"/>
              <a:gd name="connsiteY38" fmla="*/ 1063274 h 6858000"/>
              <a:gd name="connsiteX39" fmla="*/ 5991984 w 12192000"/>
              <a:gd name="connsiteY39" fmla="*/ 1051368 h 6858000"/>
              <a:gd name="connsiteX40" fmla="*/ 5982140 w 12192000"/>
              <a:gd name="connsiteY40" fmla="*/ 1056149 h 6858000"/>
              <a:gd name="connsiteX41" fmla="*/ 5982047 w 12192000"/>
              <a:gd name="connsiteY41" fmla="*/ 1056149 h 6858000"/>
              <a:gd name="connsiteX42" fmla="*/ 5880797 w 12192000"/>
              <a:gd name="connsiteY42" fmla="*/ 1095525 h 6858000"/>
              <a:gd name="connsiteX43" fmla="*/ 5766420 w 12192000"/>
              <a:gd name="connsiteY43" fmla="*/ 998774 h 6858000"/>
              <a:gd name="connsiteX44" fmla="*/ 6019640 w 12192000"/>
              <a:gd name="connsiteY44" fmla="*/ 998774 h 6858000"/>
              <a:gd name="connsiteX45" fmla="*/ 5880797 w 12192000"/>
              <a:gd name="connsiteY45" fmla="*/ 852523 h 6858000"/>
              <a:gd name="connsiteX46" fmla="*/ 5103608 w 12192000"/>
              <a:gd name="connsiteY46" fmla="*/ 852429 h 6858000"/>
              <a:gd name="connsiteX47" fmla="*/ 4960827 w 12192000"/>
              <a:gd name="connsiteY47" fmla="*/ 987617 h 6858000"/>
              <a:gd name="connsiteX48" fmla="*/ 5103608 w 12192000"/>
              <a:gd name="connsiteY48" fmla="*/ 1120744 h 6858000"/>
              <a:gd name="connsiteX49" fmla="*/ 5246390 w 12192000"/>
              <a:gd name="connsiteY49" fmla="*/ 987617 h 6858000"/>
              <a:gd name="connsiteX50" fmla="*/ 5103608 w 12192000"/>
              <a:gd name="connsiteY50" fmla="*/ 852429 h 6858000"/>
              <a:gd name="connsiteX51" fmla="*/ 4768357 w 12192000"/>
              <a:gd name="connsiteY51" fmla="*/ 852429 h 6858000"/>
              <a:gd name="connsiteX52" fmla="*/ 4625576 w 12192000"/>
              <a:gd name="connsiteY52" fmla="*/ 986586 h 6858000"/>
              <a:gd name="connsiteX53" fmla="*/ 4768357 w 12192000"/>
              <a:gd name="connsiteY53" fmla="*/ 1120744 h 6858000"/>
              <a:gd name="connsiteX54" fmla="*/ 4889576 w 12192000"/>
              <a:gd name="connsiteY54" fmla="*/ 1070775 h 6858000"/>
              <a:gd name="connsiteX55" fmla="*/ 4889483 w 12192000"/>
              <a:gd name="connsiteY55" fmla="*/ 1070775 h 6858000"/>
              <a:gd name="connsiteX56" fmla="*/ 4892483 w 12192000"/>
              <a:gd name="connsiteY56" fmla="*/ 1063274 h 6858000"/>
              <a:gd name="connsiteX57" fmla="*/ 4879732 w 12192000"/>
              <a:gd name="connsiteY57" fmla="*/ 1051462 h 6858000"/>
              <a:gd name="connsiteX58" fmla="*/ 4869795 w 12192000"/>
              <a:gd name="connsiteY58" fmla="*/ 1056149 h 6858000"/>
              <a:gd name="connsiteX59" fmla="*/ 4869702 w 12192000"/>
              <a:gd name="connsiteY59" fmla="*/ 1056149 h 6858000"/>
              <a:gd name="connsiteX60" fmla="*/ 4768450 w 12192000"/>
              <a:gd name="connsiteY60" fmla="*/ 1095525 h 6858000"/>
              <a:gd name="connsiteX61" fmla="*/ 4654075 w 12192000"/>
              <a:gd name="connsiteY61" fmla="*/ 998774 h 6858000"/>
              <a:gd name="connsiteX62" fmla="*/ 4907201 w 12192000"/>
              <a:gd name="connsiteY62" fmla="*/ 998774 h 6858000"/>
              <a:gd name="connsiteX63" fmla="*/ 4768357 w 12192000"/>
              <a:gd name="connsiteY63" fmla="*/ 852523 h 6858000"/>
              <a:gd name="connsiteX64" fmla="*/ 6761954 w 12192000"/>
              <a:gd name="connsiteY64" fmla="*/ 850366 h 6858000"/>
              <a:gd name="connsiteX65" fmla="*/ 6647579 w 12192000"/>
              <a:gd name="connsiteY65" fmla="*/ 922553 h 6858000"/>
              <a:gd name="connsiteX66" fmla="*/ 6751455 w 12192000"/>
              <a:gd name="connsiteY66" fmla="*/ 992960 h 6858000"/>
              <a:gd name="connsiteX67" fmla="*/ 6767110 w 12192000"/>
              <a:gd name="connsiteY67" fmla="*/ 995680 h 6858000"/>
              <a:gd name="connsiteX68" fmla="*/ 6854204 w 12192000"/>
              <a:gd name="connsiteY68" fmla="*/ 1046680 h 6858000"/>
              <a:gd name="connsiteX69" fmla="*/ 6763642 w 12192000"/>
              <a:gd name="connsiteY69" fmla="*/ 1098617 h 6858000"/>
              <a:gd name="connsiteX70" fmla="*/ 6660891 w 12192000"/>
              <a:gd name="connsiteY70" fmla="*/ 1054274 h 6858000"/>
              <a:gd name="connsiteX71" fmla="*/ 6657986 w 12192000"/>
              <a:gd name="connsiteY71" fmla="*/ 1050710 h 6858000"/>
              <a:gd name="connsiteX72" fmla="*/ 6648610 w 12192000"/>
              <a:gd name="connsiteY72" fmla="*/ 1046774 h 6858000"/>
              <a:gd name="connsiteX73" fmla="*/ 6635392 w 12192000"/>
              <a:gd name="connsiteY73" fmla="*/ 1059335 h 6858000"/>
              <a:gd name="connsiteX74" fmla="*/ 6636517 w 12192000"/>
              <a:gd name="connsiteY74" fmla="*/ 1064118 h 6858000"/>
              <a:gd name="connsiteX75" fmla="*/ 6636423 w 12192000"/>
              <a:gd name="connsiteY75" fmla="*/ 1064118 h 6858000"/>
              <a:gd name="connsiteX76" fmla="*/ 6638767 w 12192000"/>
              <a:gd name="connsiteY76" fmla="*/ 1068054 h 6858000"/>
              <a:gd name="connsiteX77" fmla="*/ 6763267 w 12192000"/>
              <a:gd name="connsiteY77" fmla="*/ 1122523 h 6858000"/>
              <a:gd name="connsiteX78" fmla="*/ 6881580 w 12192000"/>
              <a:gd name="connsiteY78" fmla="*/ 1047242 h 6858000"/>
              <a:gd name="connsiteX79" fmla="*/ 6772829 w 12192000"/>
              <a:gd name="connsiteY79" fmla="*/ 972054 h 6858000"/>
              <a:gd name="connsiteX80" fmla="*/ 6772548 w 12192000"/>
              <a:gd name="connsiteY80" fmla="*/ 971867 h 6858000"/>
              <a:gd name="connsiteX81" fmla="*/ 6763455 w 12192000"/>
              <a:gd name="connsiteY81" fmla="*/ 970366 h 6858000"/>
              <a:gd name="connsiteX82" fmla="*/ 6746766 w 12192000"/>
              <a:gd name="connsiteY82" fmla="*/ 967367 h 6858000"/>
              <a:gd name="connsiteX83" fmla="*/ 6674673 w 12192000"/>
              <a:gd name="connsiteY83" fmla="*/ 922553 h 6858000"/>
              <a:gd name="connsiteX84" fmla="*/ 6761860 w 12192000"/>
              <a:gd name="connsiteY84" fmla="*/ 874272 h 6858000"/>
              <a:gd name="connsiteX85" fmla="*/ 6850736 w 12192000"/>
              <a:gd name="connsiteY85" fmla="*/ 903429 h 6858000"/>
              <a:gd name="connsiteX86" fmla="*/ 6851954 w 12192000"/>
              <a:gd name="connsiteY86" fmla="*/ 904367 h 6858000"/>
              <a:gd name="connsiteX87" fmla="*/ 6852611 w 12192000"/>
              <a:gd name="connsiteY87" fmla="*/ 904928 h 6858000"/>
              <a:gd name="connsiteX88" fmla="*/ 6854674 w 12192000"/>
              <a:gd name="connsiteY88" fmla="*/ 906428 h 6858000"/>
              <a:gd name="connsiteX89" fmla="*/ 6854767 w 12192000"/>
              <a:gd name="connsiteY89" fmla="*/ 906428 h 6858000"/>
              <a:gd name="connsiteX90" fmla="*/ 6861517 w 12192000"/>
              <a:gd name="connsiteY90" fmla="*/ 908210 h 6858000"/>
              <a:gd name="connsiteX91" fmla="*/ 6874735 w 12192000"/>
              <a:gd name="connsiteY91" fmla="*/ 896116 h 6858000"/>
              <a:gd name="connsiteX92" fmla="*/ 6872018 w 12192000"/>
              <a:gd name="connsiteY92" fmla="*/ 888992 h 6858000"/>
              <a:gd name="connsiteX93" fmla="*/ 6872205 w 12192000"/>
              <a:gd name="connsiteY93" fmla="*/ 888803 h 6858000"/>
              <a:gd name="connsiteX94" fmla="*/ 6868547 w 12192000"/>
              <a:gd name="connsiteY94" fmla="*/ 885616 h 6858000"/>
              <a:gd name="connsiteX95" fmla="*/ 6761954 w 12192000"/>
              <a:gd name="connsiteY95" fmla="*/ 850366 h 6858000"/>
              <a:gd name="connsiteX96" fmla="*/ 6322828 w 12192000"/>
              <a:gd name="connsiteY96" fmla="*/ 849054 h 6858000"/>
              <a:gd name="connsiteX97" fmla="*/ 6308578 w 12192000"/>
              <a:gd name="connsiteY97" fmla="*/ 862179 h 6858000"/>
              <a:gd name="connsiteX98" fmla="*/ 6308578 w 12192000"/>
              <a:gd name="connsiteY98" fmla="*/ 1108650 h 6858000"/>
              <a:gd name="connsiteX99" fmla="*/ 6322828 w 12192000"/>
              <a:gd name="connsiteY99" fmla="*/ 1121869 h 6858000"/>
              <a:gd name="connsiteX100" fmla="*/ 6337171 w 12192000"/>
              <a:gd name="connsiteY100" fmla="*/ 1108650 h 6858000"/>
              <a:gd name="connsiteX101" fmla="*/ 6337171 w 12192000"/>
              <a:gd name="connsiteY101" fmla="*/ 977399 h 6858000"/>
              <a:gd name="connsiteX102" fmla="*/ 6447046 w 12192000"/>
              <a:gd name="connsiteY102" fmla="*/ 877460 h 6858000"/>
              <a:gd name="connsiteX103" fmla="*/ 6447797 w 12192000"/>
              <a:gd name="connsiteY103" fmla="*/ 877460 h 6858000"/>
              <a:gd name="connsiteX104" fmla="*/ 6523454 w 12192000"/>
              <a:gd name="connsiteY104" fmla="*/ 901086 h 6858000"/>
              <a:gd name="connsiteX105" fmla="*/ 6550265 w 12192000"/>
              <a:gd name="connsiteY105" fmla="*/ 972524 h 6858000"/>
              <a:gd name="connsiteX106" fmla="*/ 6550265 w 12192000"/>
              <a:gd name="connsiteY106" fmla="*/ 1108837 h 6858000"/>
              <a:gd name="connsiteX107" fmla="*/ 6550641 w 12192000"/>
              <a:gd name="connsiteY107" fmla="*/ 1111462 h 6858000"/>
              <a:gd name="connsiteX108" fmla="*/ 6551016 w 12192000"/>
              <a:gd name="connsiteY108" fmla="*/ 1112869 h 6858000"/>
              <a:gd name="connsiteX109" fmla="*/ 6551390 w 12192000"/>
              <a:gd name="connsiteY109" fmla="*/ 1113524 h 6858000"/>
              <a:gd name="connsiteX110" fmla="*/ 6564611 w 12192000"/>
              <a:gd name="connsiteY110" fmla="*/ 1121869 h 6858000"/>
              <a:gd name="connsiteX111" fmla="*/ 6578860 w 12192000"/>
              <a:gd name="connsiteY111" fmla="*/ 1108650 h 6858000"/>
              <a:gd name="connsiteX112" fmla="*/ 6578860 w 12192000"/>
              <a:gd name="connsiteY112" fmla="*/ 971961 h 6858000"/>
              <a:gd name="connsiteX113" fmla="*/ 6446953 w 12192000"/>
              <a:gd name="connsiteY113" fmla="*/ 851774 h 6858000"/>
              <a:gd name="connsiteX114" fmla="*/ 6336703 w 12192000"/>
              <a:gd name="connsiteY114" fmla="*/ 903242 h 6858000"/>
              <a:gd name="connsiteX115" fmla="*/ 6337171 w 12192000"/>
              <a:gd name="connsiteY115" fmla="*/ 862179 h 6858000"/>
              <a:gd name="connsiteX116" fmla="*/ 6322828 w 12192000"/>
              <a:gd name="connsiteY116" fmla="*/ 849054 h 6858000"/>
              <a:gd name="connsiteX117" fmla="*/ 5316795 w 12192000"/>
              <a:gd name="connsiteY117" fmla="*/ 844274 h 6858000"/>
              <a:gd name="connsiteX118" fmla="*/ 5303201 w 12192000"/>
              <a:gd name="connsiteY118" fmla="*/ 856555 h 6858000"/>
              <a:gd name="connsiteX119" fmla="*/ 5303201 w 12192000"/>
              <a:gd name="connsiteY119" fmla="*/ 1242152 h 6858000"/>
              <a:gd name="connsiteX120" fmla="*/ 5303201 w 12192000"/>
              <a:gd name="connsiteY120" fmla="*/ 1242621 h 6858000"/>
              <a:gd name="connsiteX121" fmla="*/ 5316607 w 12192000"/>
              <a:gd name="connsiteY121" fmla="*/ 1254996 h 6858000"/>
              <a:gd name="connsiteX122" fmla="*/ 5330014 w 12192000"/>
              <a:gd name="connsiteY122" fmla="*/ 1242621 h 6858000"/>
              <a:gd name="connsiteX123" fmla="*/ 5330014 w 12192000"/>
              <a:gd name="connsiteY123" fmla="*/ 1242152 h 6858000"/>
              <a:gd name="connsiteX124" fmla="*/ 5330014 w 12192000"/>
              <a:gd name="connsiteY124" fmla="*/ 1056431 h 6858000"/>
              <a:gd name="connsiteX125" fmla="*/ 5446077 w 12192000"/>
              <a:gd name="connsiteY125" fmla="*/ 1121120 h 6858000"/>
              <a:gd name="connsiteX126" fmla="*/ 5588858 w 12192000"/>
              <a:gd name="connsiteY126" fmla="*/ 986494 h 6858000"/>
              <a:gd name="connsiteX127" fmla="*/ 5452357 w 12192000"/>
              <a:gd name="connsiteY127" fmla="*/ 852899 h 6858000"/>
              <a:gd name="connsiteX128" fmla="*/ 5452170 w 12192000"/>
              <a:gd name="connsiteY128" fmla="*/ 852899 h 6858000"/>
              <a:gd name="connsiteX129" fmla="*/ 5330388 w 12192000"/>
              <a:gd name="connsiteY129" fmla="*/ 918150 h 6858000"/>
              <a:gd name="connsiteX130" fmla="*/ 5330388 w 12192000"/>
              <a:gd name="connsiteY130" fmla="*/ 856555 h 6858000"/>
              <a:gd name="connsiteX131" fmla="*/ 5316795 w 12192000"/>
              <a:gd name="connsiteY131" fmla="*/ 844274 h 6858000"/>
              <a:gd name="connsiteX132" fmla="*/ 7326050 w 12192000"/>
              <a:gd name="connsiteY132" fmla="*/ 839211 h 6858000"/>
              <a:gd name="connsiteX133" fmla="*/ 7316393 w 12192000"/>
              <a:gd name="connsiteY133" fmla="*/ 842960 h 6858000"/>
              <a:gd name="connsiteX134" fmla="*/ 7286581 w 12192000"/>
              <a:gd name="connsiteY134" fmla="*/ 875117 h 6858000"/>
              <a:gd name="connsiteX135" fmla="*/ 7194237 w 12192000"/>
              <a:gd name="connsiteY135" fmla="*/ 851774 h 6858000"/>
              <a:gd name="connsiteX136" fmla="*/ 7039174 w 12192000"/>
              <a:gd name="connsiteY136" fmla="*/ 986588 h 6858000"/>
              <a:gd name="connsiteX137" fmla="*/ 7194237 w 12192000"/>
              <a:gd name="connsiteY137" fmla="*/ 1121401 h 6858000"/>
              <a:gd name="connsiteX138" fmla="*/ 7316581 w 12192000"/>
              <a:gd name="connsiteY138" fmla="*/ 1195838 h 6858000"/>
              <a:gd name="connsiteX139" fmla="*/ 7194237 w 12192000"/>
              <a:gd name="connsiteY139" fmla="*/ 1269713 h 6858000"/>
              <a:gd name="connsiteX140" fmla="*/ 7075455 w 12192000"/>
              <a:gd name="connsiteY140" fmla="*/ 1187119 h 6858000"/>
              <a:gd name="connsiteX141" fmla="*/ 7075455 w 12192000"/>
              <a:gd name="connsiteY141" fmla="*/ 1183370 h 6858000"/>
              <a:gd name="connsiteX142" fmla="*/ 7075174 w 12192000"/>
              <a:gd name="connsiteY142" fmla="*/ 1182245 h 6858000"/>
              <a:gd name="connsiteX143" fmla="*/ 7061298 w 12192000"/>
              <a:gd name="connsiteY143" fmla="*/ 1170807 h 6858000"/>
              <a:gd name="connsiteX144" fmla="*/ 7047329 w 12192000"/>
              <a:gd name="connsiteY144" fmla="*/ 1183557 h 6858000"/>
              <a:gd name="connsiteX145" fmla="*/ 7047518 w 12192000"/>
              <a:gd name="connsiteY145" fmla="*/ 1184212 h 6858000"/>
              <a:gd name="connsiteX146" fmla="*/ 7047518 w 12192000"/>
              <a:gd name="connsiteY146" fmla="*/ 1187400 h 6858000"/>
              <a:gd name="connsiteX147" fmla="*/ 7194331 w 12192000"/>
              <a:gd name="connsiteY147" fmla="*/ 1295402 h 6858000"/>
              <a:gd name="connsiteX148" fmla="*/ 7345268 w 12192000"/>
              <a:gd name="connsiteY148" fmla="*/ 1195932 h 6858000"/>
              <a:gd name="connsiteX149" fmla="*/ 7263894 w 12192000"/>
              <a:gd name="connsiteY149" fmla="*/ 1106307 h 6858000"/>
              <a:gd name="connsiteX150" fmla="*/ 7263706 w 12192000"/>
              <a:gd name="connsiteY150" fmla="*/ 1106120 h 6858000"/>
              <a:gd name="connsiteX151" fmla="*/ 7348081 w 12192000"/>
              <a:gd name="connsiteY151" fmla="*/ 986492 h 6858000"/>
              <a:gd name="connsiteX152" fmla="*/ 7307113 w 12192000"/>
              <a:gd name="connsiteY152" fmla="*/ 890680 h 6858000"/>
              <a:gd name="connsiteX153" fmla="*/ 7333456 w 12192000"/>
              <a:gd name="connsiteY153" fmla="*/ 862367 h 6858000"/>
              <a:gd name="connsiteX154" fmla="*/ 7335237 w 12192000"/>
              <a:gd name="connsiteY154" fmla="*/ 860398 h 6858000"/>
              <a:gd name="connsiteX155" fmla="*/ 7339832 w 12192000"/>
              <a:gd name="connsiteY155" fmla="*/ 851398 h 6858000"/>
              <a:gd name="connsiteX156" fmla="*/ 7326050 w 12192000"/>
              <a:gd name="connsiteY156" fmla="*/ 839211 h 6858000"/>
              <a:gd name="connsiteX157" fmla="*/ 6966143 w 12192000"/>
              <a:gd name="connsiteY157" fmla="*/ 781835 h 6858000"/>
              <a:gd name="connsiteX158" fmla="*/ 6950111 w 12192000"/>
              <a:gd name="connsiteY158" fmla="*/ 796085 h 6858000"/>
              <a:gd name="connsiteX159" fmla="*/ 6966143 w 12192000"/>
              <a:gd name="connsiteY159" fmla="*/ 811460 h 6858000"/>
              <a:gd name="connsiteX160" fmla="*/ 6982830 w 12192000"/>
              <a:gd name="connsiteY160" fmla="*/ 796085 h 6858000"/>
              <a:gd name="connsiteX161" fmla="*/ 6966143 w 12192000"/>
              <a:gd name="connsiteY161" fmla="*/ 781835 h 6858000"/>
              <a:gd name="connsiteX162" fmla="*/ 6161110 w 12192000"/>
              <a:gd name="connsiteY162" fmla="*/ 777430 h 6858000"/>
              <a:gd name="connsiteX163" fmla="*/ 6198047 w 12192000"/>
              <a:gd name="connsiteY163" fmla="*/ 811648 h 6858000"/>
              <a:gd name="connsiteX164" fmla="*/ 6198047 w 12192000"/>
              <a:gd name="connsiteY164" fmla="*/ 1087369 h 6858000"/>
              <a:gd name="connsiteX165" fmla="*/ 6161110 w 12192000"/>
              <a:gd name="connsiteY165" fmla="*/ 1121588 h 6858000"/>
              <a:gd name="connsiteX166" fmla="*/ 6124172 w 12192000"/>
              <a:gd name="connsiteY166" fmla="*/ 1087369 h 6858000"/>
              <a:gd name="connsiteX167" fmla="*/ 6124172 w 12192000"/>
              <a:gd name="connsiteY167" fmla="*/ 811648 h 6858000"/>
              <a:gd name="connsiteX168" fmla="*/ 6161110 w 12192000"/>
              <a:gd name="connsiteY168" fmla="*/ 777430 h 6858000"/>
              <a:gd name="connsiteX169" fmla="*/ 4328012 w 12192000"/>
              <a:gd name="connsiteY169" fmla="*/ 776210 h 6858000"/>
              <a:gd name="connsiteX170" fmla="*/ 4379762 w 12192000"/>
              <a:gd name="connsiteY170" fmla="*/ 776210 h 6858000"/>
              <a:gd name="connsiteX171" fmla="*/ 4471920 w 12192000"/>
              <a:gd name="connsiteY171" fmla="*/ 776210 h 6858000"/>
              <a:gd name="connsiteX172" fmla="*/ 4471920 w 12192000"/>
              <a:gd name="connsiteY172" fmla="*/ 965024 h 6858000"/>
              <a:gd name="connsiteX173" fmla="*/ 4471920 w 12192000"/>
              <a:gd name="connsiteY173" fmla="*/ 965118 h 6858000"/>
              <a:gd name="connsiteX174" fmla="*/ 4328012 w 12192000"/>
              <a:gd name="connsiteY174" fmla="*/ 965118 h 6858000"/>
              <a:gd name="connsiteX175" fmla="*/ 6161110 w 12192000"/>
              <a:gd name="connsiteY175" fmla="*/ 757273 h 6858000"/>
              <a:gd name="connsiteX176" fmla="*/ 6102329 w 12192000"/>
              <a:gd name="connsiteY176" fmla="*/ 811648 h 6858000"/>
              <a:gd name="connsiteX177" fmla="*/ 6102329 w 12192000"/>
              <a:gd name="connsiteY177" fmla="*/ 1087369 h 6858000"/>
              <a:gd name="connsiteX178" fmla="*/ 6161110 w 12192000"/>
              <a:gd name="connsiteY178" fmla="*/ 1141745 h 6858000"/>
              <a:gd name="connsiteX179" fmla="*/ 6219891 w 12192000"/>
              <a:gd name="connsiteY179" fmla="*/ 1087369 h 6858000"/>
              <a:gd name="connsiteX180" fmla="*/ 6219891 w 12192000"/>
              <a:gd name="connsiteY180" fmla="*/ 811648 h 6858000"/>
              <a:gd name="connsiteX181" fmla="*/ 6161110 w 12192000"/>
              <a:gd name="connsiteY181" fmla="*/ 757273 h 6858000"/>
              <a:gd name="connsiteX182" fmla="*/ 5657859 w 12192000"/>
              <a:gd name="connsiteY182" fmla="*/ 756897 h 6858000"/>
              <a:gd name="connsiteX183" fmla="*/ 5643984 w 12192000"/>
              <a:gd name="connsiteY183" fmla="*/ 769648 h 6858000"/>
              <a:gd name="connsiteX184" fmla="*/ 5643984 w 12192000"/>
              <a:gd name="connsiteY184" fmla="*/ 1110900 h 6858000"/>
              <a:gd name="connsiteX185" fmla="*/ 5657859 w 12192000"/>
              <a:gd name="connsiteY185" fmla="*/ 1123649 h 6858000"/>
              <a:gd name="connsiteX186" fmla="*/ 5671733 w 12192000"/>
              <a:gd name="connsiteY186" fmla="*/ 1110900 h 6858000"/>
              <a:gd name="connsiteX187" fmla="*/ 5671733 w 12192000"/>
              <a:gd name="connsiteY187" fmla="*/ 769648 h 6858000"/>
              <a:gd name="connsiteX188" fmla="*/ 5657859 w 12192000"/>
              <a:gd name="connsiteY188" fmla="*/ 756897 h 6858000"/>
              <a:gd name="connsiteX189" fmla="*/ 7752237 w 12192000"/>
              <a:gd name="connsiteY189" fmla="*/ 756803 h 6858000"/>
              <a:gd name="connsiteX190" fmla="*/ 7738268 w 12192000"/>
              <a:gd name="connsiteY190" fmla="*/ 767210 h 6858000"/>
              <a:gd name="connsiteX191" fmla="*/ 7737800 w 12192000"/>
              <a:gd name="connsiteY191" fmla="*/ 767210 h 6858000"/>
              <a:gd name="connsiteX192" fmla="*/ 7737894 w 12192000"/>
              <a:gd name="connsiteY192" fmla="*/ 768990 h 6858000"/>
              <a:gd name="connsiteX193" fmla="*/ 7737894 w 12192000"/>
              <a:gd name="connsiteY193" fmla="*/ 1033743 h 6858000"/>
              <a:gd name="connsiteX194" fmla="*/ 7820488 w 12192000"/>
              <a:gd name="connsiteY194" fmla="*/ 1122336 h 6858000"/>
              <a:gd name="connsiteX195" fmla="*/ 7882457 w 12192000"/>
              <a:gd name="connsiteY195" fmla="*/ 1106587 h 6858000"/>
              <a:gd name="connsiteX196" fmla="*/ 7885175 w 12192000"/>
              <a:gd name="connsiteY196" fmla="*/ 1105179 h 6858000"/>
              <a:gd name="connsiteX197" fmla="*/ 7894644 w 12192000"/>
              <a:gd name="connsiteY197" fmla="*/ 1093368 h 6858000"/>
              <a:gd name="connsiteX198" fmla="*/ 7880770 w 12192000"/>
              <a:gd name="connsiteY198" fmla="*/ 1080711 h 6858000"/>
              <a:gd name="connsiteX199" fmla="*/ 7880862 w 12192000"/>
              <a:gd name="connsiteY199" fmla="*/ 1080430 h 6858000"/>
              <a:gd name="connsiteX200" fmla="*/ 7875050 w 12192000"/>
              <a:gd name="connsiteY200" fmla="*/ 1081836 h 6858000"/>
              <a:gd name="connsiteX201" fmla="*/ 7870083 w 12192000"/>
              <a:gd name="connsiteY201" fmla="*/ 1083993 h 6858000"/>
              <a:gd name="connsiteX202" fmla="*/ 7819550 w 12192000"/>
              <a:gd name="connsiteY202" fmla="*/ 1097118 h 6858000"/>
              <a:gd name="connsiteX203" fmla="*/ 7766674 w 12192000"/>
              <a:gd name="connsiteY203" fmla="*/ 1033555 h 6858000"/>
              <a:gd name="connsiteX204" fmla="*/ 7766674 w 12192000"/>
              <a:gd name="connsiteY204" fmla="*/ 876054 h 6858000"/>
              <a:gd name="connsiteX205" fmla="*/ 7869987 w 12192000"/>
              <a:gd name="connsiteY205" fmla="*/ 876054 h 6858000"/>
              <a:gd name="connsiteX206" fmla="*/ 7883020 w 12192000"/>
              <a:gd name="connsiteY206" fmla="*/ 864054 h 6858000"/>
              <a:gd name="connsiteX207" fmla="*/ 7871208 w 12192000"/>
              <a:gd name="connsiteY207" fmla="*/ 852148 h 6858000"/>
              <a:gd name="connsiteX208" fmla="*/ 7766674 w 12192000"/>
              <a:gd name="connsiteY208" fmla="*/ 852148 h 6858000"/>
              <a:gd name="connsiteX209" fmla="*/ 7766674 w 12192000"/>
              <a:gd name="connsiteY209" fmla="*/ 772365 h 6858000"/>
              <a:gd name="connsiteX210" fmla="*/ 7766674 w 12192000"/>
              <a:gd name="connsiteY210" fmla="*/ 771053 h 6858000"/>
              <a:gd name="connsiteX211" fmla="*/ 7766674 w 12192000"/>
              <a:gd name="connsiteY211" fmla="*/ 770115 h 6858000"/>
              <a:gd name="connsiteX212" fmla="*/ 7766674 w 12192000"/>
              <a:gd name="connsiteY212" fmla="*/ 767116 h 6858000"/>
              <a:gd name="connsiteX213" fmla="*/ 7766300 w 12192000"/>
              <a:gd name="connsiteY213" fmla="*/ 767116 h 6858000"/>
              <a:gd name="connsiteX214" fmla="*/ 7765926 w 12192000"/>
              <a:gd name="connsiteY214" fmla="*/ 764490 h 6858000"/>
              <a:gd name="connsiteX215" fmla="*/ 7765456 w 12192000"/>
              <a:gd name="connsiteY215" fmla="*/ 765335 h 6858000"/>
              <a:gd name="connsiteX216" fmla="*/ 7752237 w 12192000"/>
              <a:gd name="connsiteY216" fmla="*/ 756803 h 6858000"/>
              <a:gd name="connsiteX217" fmla="*/ 7427863 w 12192000"/>
              <a:gd name="connsiteY217" fmla="*/ 756242 h 6858000"/>
              <a:gd name="connsiteX218" fmla="*/ 7413613 w 12192000"/>
              <a:gd name="connsiteY218" fmla="*/ 769273 h 6858000"/>
              <a:gd name="connsiteX219" fmla="*/ 7413800 w 12192000"/>
              <a:gd name="connsiteY219" fmla="*/ 770305 h 6858000"/>
              <a:gd name="connsiteX220" fmla="*/ 7413800 w 12192000"/>
              <a:gd name="connsiteY220" fmla="*/ 770398 h 6858000"/>
              <a:gd name="connsiteX221" fmla="*/ 7413800 w 12192000"/>
              <a:gd name="connsiteY221" fmla="*/ 770679 h 6858000"/>
              <a:gd name="connsiteX222" fmla="*/ 7413613 w 12192000"/>
              <a:gd name="connsiteY222" fmla="*/ 771711 h 6858000"/>
              <a:gd name="connsiteX223" fmla="*/ 7413613 w 12192000"/>
              <a:gd name="connsiteY223" fmla="*/ 1108089 h 6858000"/>
              <a:gd name="connsiteX224" fmla="*/ 7413613 w 12192000"/>
              <a:gd name="connsiteY224" fmla="*/ 1108369 h 6858000"/>
              <a:gd name="connsiteX225" fmla="*/ 7413613 w 12192000"/>
              <a:gd name="connsiteY225" fmla="*/ 1108650 h 6858000"/>
              <a:gd name="connsiteX226" fmla="*/ 7413613 w 12192000"/>
              <a:gd name="connsiteY226" fmla="*/ 1109307 h 6858000"/>
              <a:gd name="connsiteX227" fmla="*/ 7413987 w 12192000"/>
              <a:gd name="connsiteY227" fmla="*/ 1110339 h 6858000"/>
              <a:gd name="connsiteX228" fmla="*/ 7415019 w 12192000"/>
              <a:gd name="connsiteY228" fmla="*/ 1114088 h 6858000"/>
              <a:gd name="connsiteX229" fmla="*/ 7417551 w 12192000"/>
              <a:gd name="connsiteY229" fmla="*/ 1117556 h 6858000"/>
              <a:gd name="connsiteX230" fmla="*/ 7417925 w 12192000"/>
              <a:gd name="connsiteY230" fmla="*/ 1118026 h 6858000"/>
              <a:gd name="connsiteX231" fmla="*/ 7428050 w 12192000"/>
              <a:gd name="connsiteY231" fmla="*/ 1122056 h 6858000"/>
              <a:gd name="connsiteX232" fmla="*/ 7438176 w 12192000"/>
              <a:gd name="connsiteY232" fmla="*/ 1118120 h 6858000"/>
              <a:gd name="connsiteX233" fmla="*/ 7438457 w 12192000"/>
              <a:gd name="connsiteY233" fmla="*/ 1117745 h 6858000"/>
              <a:gd name="connsiteX234" fmla="*/ 7440988 w 12192000"/>
              <a:gd name="connsiteY234" fmla="*/ 1114275 h 6858000"/>
              <a:gd name="connsiteX235" fmla="*/ 7442019 w 12192000"/>
              <a:gd name="connsiteY235" fmla="*/ 1110339 h 6858000"/>
              <a:gd name="connsiteX236" fmla="*/ 7442206 w 12192000"/>
              <a:gd name="connsiteY236" fmla="*/ 1109494 h 6858000"/>
              <a:gd name="connsiteX237" fmla="*/ 7442300 w 12192000"/>
              <a:gd name="connsiteY237" fmla="*/ 1108838 h 6858000"/>
              <a:gd name="connsiteX238" fmla="*/ 7442206 w 12192000"/>
              <a:gd name="connsiteY238" fmla="*/ 1108276 h 6858000"/>
              <a:gd name="connsiteX239" fmla="*/ 7442206 w 12192000"/>
              <a:gd name="connsiteY239" fmla="*/ 974775 h 6858000"/>
              <a:gd name="connsiteX240" fmla="*/ 7475114 w 12192000"/>
              <a:gd name="connsiteY240" fmla="*/ 903619 h 6858000"/>
              <a:gd name="connsiteX241" fmla="*/ 7552081 w 12192000"/>
              <a:gd name="connsiteY241" fmla="*/ 875868 h 6858000"/>
              <a:gd name="connsiteX242" fmla="*/ 7646675 w 12192000"/>
              <a:gd name="connsiteY242" fmla="*/ 969805 h 6858000"/>
              <a:gd name="connsiteX243" fmla="*/ 7646675 w 12192000"/>
              <a:gd name="connsiteY243" fmla="*/ 1108931 h 6858000"/>
              <a:gd name="connsiteX244" fmla="*/ 7655394 w 12192000"/>
              <a:gd name="connsiteY244" fmla="*/ 1121026 h 6858000"/>
              <a:gd name="connsiteX245" fmla="*/ 7660927 w 12192000"/>
              <a:gd name="connsiteY245" fmla="*/ 1122056 h 6858000"/>
              <a:gd name="connsiteX246" fmla="*/ 7675175 w 12192000"/>
              <a:gd name="connsiteY246" fmla="*/ 1108838 h 6858000"/>
              <a:gd name="connsiteX247" fmla="*/ 7675175 w 12192000"/>
              <a:gd name="connsiteY247" fmla="*/ 969244 h 6858000"/>
              <a:gd name="connsiteX248" fmla="*/ 7552175 w 12192000"/>
              <a:gd name="connsiteY248" fmla="*/ 850743 h 6858000"/>
              <a:gd name="connsiteX249" fmla="*/ 7551988 w 12192000"/>
              <a:gd name="connsiteY249" fmla="*/ 850556 h 6858000"/>
              <a:gd name="connsiteX250" fmla="*/ 7440519 w 12192000"/>
              <a:gd name="connsiteY250" fmla="*/ 903619 h 6858000"/>
              <a:gd name="connsiteX251" fmla="*/ 7442112 w 12192000"/>
              <a:gd name="connsiteY251" fmla="*/ 858805 h 6858000"/>
              <a:gd name="connsiteX252" fmla="*/ 7442112 w 12192000"/>
              <a:gd name="connsiteY252" fmla="*/ 771711 h 6858000"/>
              <a:gd name="connsiteX253" fmla="*/ 7442112 w 12192000"/>
              <a:gd name="connsiteY253" fmla="*/ 770586 h 6858000"/>
              <a:gd name="connsiteX254" fmla="*/ 7442112 w 12192000"/>
              <a:gd name="connsiteY254" fmla="*/ 769461 h 6858000"/>
              <a:gd name="connsiteX255" fmla="*/ 7442112 w 12192000"/>
              <a:gd name="connsiteY255" fmla="*/ 768805 h 6858000"/>
              <a:gd name="connsiteX256" fmla="*/ 7442019 w 12192000"/>
              <a:gd name="connsiteY256" fmla="*/ 768148 h 6858000"/>
              <a:gd name="connsiteX257" fmla="*/ 7441362 w 12192000"/>
              <a:gd name="connsiteY257" fmla="*/ 765618 h 6858000"/>
              <a:gd name="connsiteX258" fmla="*/ 7427863 w 12192000"/>
              <a:gd name="connsiteY258" fmla="*/ 756242 h 6858000"/>
              <a:gd name="connsiteX259" fmla="*/ 4312637 w 12192000"/>
              <a:gd name="connsiteY259" fmla="*/ 749960 h 6858000"/>
              <a:gd name="connsiteX260" fmla="*/ 4297356 w 12192000"/>
              <a:gd name="connsiteY260" fmla="*/ 763836 h 6858000"/>
              <a:gd name="connsiteX261" fmla="*/ 4297356 w 12192000"/>
              <a:gd name="connsiteY261" fmla="*/ 1104057 h 6858000"/>
              <a:gd name="connsiteX262" fmla="*/ 4312731 w 12192000"/>
              <a:gd name="connsiteY262" fmla="*/ 1118307 h 6858000"/>
              <a:gd name="connsiteX263" fmla="*/ 4328105 w 12192000"/>
              <a:gd name="connsiteY263" fmla="*/ 1104057 h 6858000"/>
              <a:gd name="connsiteX264" fmla="*/ 4328105 w 12192000"/>
              <a:gd name="connsiteY264" fmla="*/ 1103870 h 6858000"/>
              <a:gd name="connsiteX265" fmla="*/ 4328105 w 12192000"/>
              <a:gd name="connsiteY265" fmla="*/ 990993 h 6858000"/>
              <a:gd name="connsiteX266" fmla="*/ 4472013 w 12192000"/>
              <a:gd name="connsiteY266" fmla="*/ 990993 h 6858000"/>
              <a:gd name="connsiteX267" fmla="*/ 4472013 w 12192000"/>
              <a:gd name="connsiteY267" fmla="*/ 750054 h 6858000"/>
              <a:gd name="connsiteX268" fmla="*/ 4471920 w 12192000"/>
              <a:gd name="connsiteY268" fmla="*/ 749960 h 6858000"/>
              <a:gd name="connsiteX269" fmla="*/ 6161111 w 12192000"/>
              <a:gd name="connsiteY269" fmla="*/ 630054 h 6858000"/>
              <a:gd name="connsiteX270" fmla="*/ 6203767 w 12192000"/>
              <a:gd name="connsiteY270" fmla="*/ 669522 h 6858000"/>
              <a:gd name="connsiteX271" fmla="*/ 6161111 w 12192000"/>
              <a:gd name="connsiteY271" fmla="*/ 708897 h 6858000"/>
              <a:gd name="connsiteX272" fmla="*/ 6118453 w 12192000"/>
              <a:gd name="connsiteY272" fmla="*/ 669522 h 6858000"/>
              <a:gd name="connsiteX273" fmla="*/ 6161111 w 12192000"/>
              <a:gd name="connsiteY273" fmla="*/ 630054 h 6858000"/>
              <a:gd name="connsiteX274" fmla="*/ 6161111 w 12192000"/>
              <a:gd name="connsiteY274" fmla="*/ 609522 h 6858000"/>
              <a:gd name="connsiteX275" fmla="*/ 6096235 w 12192000"/>
              <a:gd name="connsiteY275" fmla="*/ 669522 h 6858000"/>
              <a:gd name="connsiteX276" fmla="*/ 6160830 w 12192000"/>
              <a:gd name="connsiteY276" fmla="*/ 729429 h 6858000"/>
              <a:gd name="connsiteX277" fmla="*/ 6161111 w 12192000"/>
              <a:gd name="connsiteY277" fmla="*/ 729429 h 6858000"/>
              <a:gd name="connsiteX278" fmla="*/ 6161391 w 12192000"/>
              <a:gd name="connsiteY278" fmla="*/ 729429 h 6858000"/>
              <a:gd name="connsiteX279" fmla="*/ 6225985 w 12192000"/>
              <a:gd name="connsiteY279" fmla="*/ 669522 h 6858000"/>
              <a:gd name="connsiteX280" fmla="*/ 6161111 w 12192000"/>
              <a:gd name="connsiteY280" fmla="*/ 609522 h 6858000"/>
              <a:gd name="connsiteX281" fmla="*/ 0 w 12192000"/>
              <a:gd name="connsiteY281" fmla="*/ 0 h 6858000"/>
              <a:gd name="connsiteX282" fmla="*/ 12192000 w 12192000"/>
              <a:gd name="connsiteY282" fmla="*/ 0 h 6858000"/>
              <a:gd name="connsiteX283" fmla="*/ 12192000 w 12192000"/>
              <a:gd name="connsiteY283" fmla="*/ 6858000 h 6858000"/>
              <a:gd name="connsiteX284" fmla="*/ 0 w 12192000"/>
              <a:gd name="connsiteY28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Lst>
            <a:rect l="l" t="t" r="r" b="b"/>
            <a:pathLst>
              <a:path w="12192000" h="6858000">
                <a:moveTo>
                  <a:pt x="5445983" y="877650"/>
                </a:moveTo>
                <a:cubicBezTo>
                  <a:pt x="5511419" y="877650"/>
                  <a:pt x="5560920" y="913463"/>
                  <a:pt x="5560920" y="986588"/>
                </a:cubicBezTo>
                <a:cubicBezTo>
                  <a:pt x="5560920" y="1059713"/>
                  <a:pt x="5509733" y="1096557"/>
                  <a:pt x="5445983" y="1096557"/>
                </a:cubicBezTo>
                <a:lnTo>
                  <a:pt x="5445983" y="1096463"/>
                </a:lnTo>
                <a:cubicBezTo>
                  <a:pt x="5382233" y="1096463"/>
                  <a:pt x="5332170" y="1050713"/>
                  <a:pt x="5332170" y="987056"/>
                </a:cubicBezTo>
                <a:cubicBezTo>
                  <a:pt x="5332170" y="923400"/>
                  <a:pt x="5380545" y="877650"/>
                  <a:pt x="5445983" y="877650"/>
                </a:cubicBezTo>
                <a:close/>
                <a:moveTo>
                  <a:pt x="7194142" y="877274"/>
                </a:moveTo>
                <a:cubicBezTo>
                  <a:pt x="7254988" y="877274"/>
                  <a:pt x="7319487" y="905867"/>
                  <a:pt x="7319487" y="986492"/>
                </a:cubicBezTo>
                <a:cubicBezTo>
                  <a:pt x="7319487" y="1040119"/>
                  <a:pt x="7272612" y="1095713"/>
                  <a:pt x="7194142" y="1095713"/>
                </a:cubicBezTo>
                <a:cubicBezTo>
                  <a:pt x="7115673" y="1095713"/>
                  <a:pt x="7067673" y="1054930"/>
                  <a:pt x="7067673" y="986492"/>
                </a:cubicBezTo>
                <a:cubicBezTo>
                  <a:pt x="7067673" y="911492"/>
                  <a:pt x="7133298" y="877274"/>
                  <a:pt x="7194142" y="877274"/>
                </a:cubicBezTo>
                <a:close/>
                <a:moveTo>
                  <a:pt x="5103608" y="876616"/>
                </a:moveTo>
                <a:cubicBezTo>
                  <a:pt x="5167358" y="876616"/>
                  <a:pt x="5219109" y="920304"/>
                  <a:pt x="5219109" y="987617"/>
                </a:cubicBezTo>
                <a:cubicBezTo>
                  <a:pt x="5219109" y="1054930"/>
                  <a:pt x="5167358" y="1095430"/>
                  <a:pt x="5103608" y="1095430"/>
                </a:cubicBezTo>
                <a:cubicBezTo>
                  <a:pt x="5039859" y="1095430"/>
                  <a:pt x="4988108" y="1054930"/>
                  <a:pt x="4988108" y="987617"/>
                </a:cubicBezTo>
                <a:cubicBezTo>
                  <a:pt x="4988108" y="920304"/>
                  <a:pt x="5039859" y="876616"/>
                  <a:pt x="5103608" y="876616"/>
                </a:cubicBezTo>
                <a:close/>
                <a:moveTo>
                  <a:pt x="5880608" y="876055"/>
                </a:moveTo>
                <a:cubicBezTo>
                  <a:pt x="5948860" y="876055"/>
                  <a:pt x="5993860" y="911304"/>
                  <a:pt x="5994421" y="975993"/>
                </a:cubicBezTo>
                <a:lnTo>
                  <a:pt x="5766327" y="975993"/>
                </a:lnTo>
                <a:lnTo>
                  <a:pt x="5766233" y="975993"/>
                </a:lnTo>
                <a:cubicBezTo>
                  <a:pt x="5772515" y="912336"/>
                  <a:pt x="5822577" y="876055"/>
                  <a:pt x="5880608" y="876055"/>
                </a:cubicBezTo>
                <a:close/>
                <a:moveTo>
                  <a:pt x="4768450" y="876055"/>
                </a:moveTo>
                <a:cubicBezTo>
                  <a:pt x="4836701" y="876055"/>
                  <a:pt x="4881702" y="911304"/>
                  <a:pt x="4882263" y="975993"/>
                </a:cubicBezTo>
                <a:lnTo>
                  <a:pt x="4654169" y="975993"/>
                </a:lnTo>
                <a:lnTo>
                  <a:pt x="4654075" y="975993"/>
                </a:lnTo>
                <a:cubicBezTo>
                  <a:pt x="4660358" y="912336"/>
                  <a:pt x="4710419" y="876055"/>
                  <a:pt x="4768450" y="876055"/>
                </a:cubicBezTo>
                <a:close/>
                <a:moveTo>
                  <a:pt x="6966424" y="853180"/>
                </a:moveTo>
                <a:cubicBezTo>
                  <a:pt x="6958737" y="853180"/>
                  <a:pt x="6952549" y="858898"/>
                  <a:pt x="6952549" y="865931"/>
                </a:cubicBezTo>
                <a:lnTo>
                  <a:pt x="6952549" y="1107806"/>
                </a:lnTo>
                <a:cubicBezTo>
                  <a:pt x="6952549" y="1114838"/>
                  <a:pt x="6958737" y="1120557"/>
                  <a:pt x="6966424" y="1120557"/>
                </a:cubicBezTo>
                <a:cubicBezTo>
                  <a:pt x="6974111" y="1120557"/>
                  <a:pt x="6980298" y="1114838"/>
                  <a:pt x="6980298" y="1107806"/>
                </a:cubicBezTo>
                <a:lnTo>
                  <a:pt x="6980298" y="865931"/>
                </a:lnTo>
                <a:cubicBezTo>
                  <a:pt x="6980298" y="858898"/>
                  <a:pt x="6974111" y="853180"/>
                  <a:pt x="6966424" y="853180"/>
                </a:cubicBezTo>
                <a:close/>
                <a:moveTo>
                  <a:pt x="5880608" y="852429"/>
                </a:moveTo>
                <a:cubicBezTo>
                  <a:pt x="5800921" y="852429"/>
                  <a:pt x="5737827" y="908680"/>
                  <a:pt x="5737827" y="986586"/>
                </a:cubicBezTo>
                <a:cubicBezTo>
                  <a:pt x="5737827" y="1068618"/>
                  <a:pt x="5801014" y="1120744"/>
                  <a:pt x="5880608" y="1120744"/>
                </a:cubicBezTo>
                <a:cubicBezTo>
                  <a:pt x="5925515" y="1120744"/>
                  <a:pt x="5975015" y="1103868"/>
                  <a:pt x="6001828" y="1070775"/>
                </a:cubicBezTo>
                <a:lnTo>
                  <a:pt x="6001641" y="1070587"/>
                </a:lnTo>
                <a:cubicBezTo>
                  <a:pt x="6003421" y="1068525"/>
                  <a:pt x="6004639" y="1066086"/>
                  <a:pt x="6004639" y="1063274"/>
                </a:cubicBezTo>
                <a:cubicBezTo>
                  <a:pt x="6004639" y="1056712"/>
                  <a:pt x="5998922" y="1051368"/>
                  <a:pt x="5991984" y="1051368"/>
                </a:cubicBezTo>
                <a:cubicBezTo>
                  <a:pt x="5987860" y="1051368"/>
                  <a:pt x="5984390" y="1053337"/>
                  <a:pt x="5982140" y="1056149"/>
                </a:cubicBezTo>
                <a:lnTo>
                  <a:pt x="5982047" y="1056149"/>
                </a:lnTo>
                <a:cubicBezTo>
                  <a:pt x="5961046" y="1081275"/>
                  <a:pt x="5917734" y="1095525"/>
                  <a:pt x="5880797" y="1095525"/>
                </a:cubicBezTo>
                <a:cubicBezTo>
                  <a:pt x="5822764" y="1095525"/>
                  <a:pt x="5772702" y="1059712"/>
                  <a:pt x="5766420" y="998774"/>
                </a:cubicBezTo>
                <a:lnTo>
                  <a:pt x="6019640" y="998774"/>
                </a:lnTo>
                <a:cubicBezTo>
                  <a:pt x="6030421" y="897805"/>
                  <a:pt x="5960484" y="852523"/>
                  <a:pt x="5880797" y="852523"/>
                </a:cubicBezTo>
                <a:close/>
                <a:moveTo>
                  <a:pt x="5103608" y="852429"/>
                </a:moveTo>
                <a:cubicBezTo>
                  <a:pt x="5023921" y="852429"/>
                  <a:pt x="4960827" y="905023"/>
                  <a:pt x="4960827" y="987617"/>
                </a:cubicBezTo>
                <a:cubicBezTo>
                  <a:pt x="4960827" y="1070211"/>
                  <a:pt x="5024014" y="1120744"/>
                  <a:pt x="5103608" y="1120744"/>
                </a:cubicBezTo>
                <a:cubicBezTo>
                  <a:pt x="5183203" y="1120744"/>
                  <a:pt x="5246390" y="1070211"/>
                  <a:pt x="5246390" y="987617"/>
                </a:cubicBezTo>
                <a:cubicBezTo>
                  <a:pt x="5246390" y="905023"/>
                  <a:pt x="5183297" y="852429"/>
                  <a:pt x="5103608" y="852429"/>
                </a:cubicBezTo>
                <a:close/>
                <a:moveTo>
                  <a:pt x="4768357" y="852429"/>
                </a:moveTo>
                <a:cubicBezTo>
                  <a:pt x="4688669" y="852429"/>
                  <a:pt x="4625576" y="908680"/>
                  <a:pt x="4625576" y="986586"/>
                </a:cubicBezTo>
                <a:cubicBezTo>
                  <a:pt x="4625576" y="1068618"/>
                  <a:pt x="4688669" y="1120744"/>
                  <a:pt x="4768357" y="1120744"/>
                </a:cubicBezTo>
                <a:cubicBezTo>
                  <a:pt x="4813264" y="1120744"/>
                  <a:pt x="4862763" y="1103868"/>
                  <a:pt x="4889576" y="1070775"/>
                </a:cubicBezTo>
                <a:lnTo>
                  <a:pt x="4889483" y="1070775"/>
                </a:lnTo>
                <a:cubicBezTo>
                  <a:pt x="4891263" y="1068618"/>
                  <a:pt x="4892483" y="1066181"/>
                  <a:pt x="4892483" y="1063274"/>
                </a:cubicBezTo>
                <a:cubicBezTo>
                  <a:pt x="4892483" y="1056712"/>
                  <a:pt x="4886763" y="1051462"/>
                  <a:pt x="4879732" y="1051462"/>
                </a:cubicBezTo>
                <a:cubicBezTo>
                  <a:pt x="4875607" y="1051462"/>
                  <a:pt x="4872139" y="1053337"/>
                  <a:pt x="4869795" y="1056149"/>
                </a:cubicBezTo>
                <a:lnTo>
                  <a:pt x="4869702" y="1056149"/>
                </a:lnTo>
                <a:cubicBezTo>
                  <a:pt x="4848607" y="1081275"/>
                  <a:pt x="4805388" y="1095525"/>
                  <a:pt x="4768450" y="1095525"/>
                </a:cubicBezTo>
                <a:cubicBezTo>
                  <a:pt x="4710419" y="1095525"/>
                  <a:pt x="4660358" y="1059712"/>
                  <a:pt x="4654075" y="998774"/>
                </a:cubicBezTo>
                <a:lnTo>
                  <a:pt x="4907201" y="998774"/>
                </a:lnTo>
                <a:cubicBezTo>
                  <a:pt x="4917982" y="897805"/>
                  <a:pt x="4848045" y="852523"/>
                  <a:pt x="4768357" y="852523"/>
                </a:cubicBezTo>
                <a:close/>
                <a:moveTo>
                  <a:pt x="6761954" y="850366"/>
                </a:moveTo>
                <a:cubicBezTo>
                  <a:pt x="6706643" y="850366"/>
                  <a:pt x="6647579" y="869303"/>
                  <a:pt x="6647579" y="922553"/>
                </a:cubicBezTo>
                <a:cubicBezTo>
                  <a:pt x="6647579" y="975804"/>
                  <a:pt x="6698017" y="983397"/>
                  <a:pt x="6751455" y="992960"/>
                </a:cubicBezTo>
                <a:lnTo>
                  <a:pt x="6767110" y="995680"/>
                </a:lnTo>
                <a:cubicBezTo>
                  <a:pt x="6811923" y="1003274"/>
                  <a:pt x="6854204" y="1010491"/>
                  <a:pt x="6854204" y="1046680"/>
                </a:cubicBezTo>
                <a:cubicBezTo>
                  <a:pt x="6854204" y="1094867"/>
                  <a:pt x="6784924" y="1098617"/>
                  <a:pt x="6763642" y="1098617"/>
                </a:cubicBezTo>
                <a:cubicBezTo>
                  <a:pt x="6719017" y="1098617"/>
                  <a:pt x="6681610" y="1082491"/>
                  <a:pt x="6660891" y="1054274"/>
                </a:cubicBezTo>
                <a:lnTo>
                  <a:pt x="6657986" y="1050710"/>
                </a:lnTo>
                <a:cubicBezTo>
                  <a:pt x="6655455" y="1048180"/>
                  <a:pt x="6652172" y="1046774"/>
                  <a:pt x="6648610" y="1046774"/>
                </a:cubicBezTo>
                <a:cubicBezTo>
                  <a:pt x="6641297" y="1046774"/>
                  <a:pt x="6635392" y="1052399"/>
                  <a:pt x="6635392" y="1059335"/>
                </a:cubicBezTo>
                <a:cubicBezTo>
                  <a:pt x="6635392" y="1060930"/>
                  <a:pt x="6635766" y="1062429"/>
                  <a:pt x="6636517" y="1064118"/>
                </a:cubicBezTo>
                <a:lnTo>
                  <a:pt x="6636423" y="1064118"/>
                </a:lnTo>
                <a:cubicBezTo>
                  <a:pt x="6636423" y="1064118"/>
                  <a:pt x="6638767" y="1068054"/>
                  <a:pt x="6638767" y="1068054"/>
                </a:cubicBezTo>
                <a:cubicBezTo>
                  <a:pt x="6658267" y="1100679"/>
                  <a:pt x="6708236" y="1122523"/>
                  <a:pt x="6763267" y="1122523"/>
                </a:cubicBezTo>
                <a:cubicBezTo>
                  <a:pt x="6818298" y="1122523"/>
                  <a:pt x="6881580" y="1102742"/>
                  <a:pt x="6881580" y="1047242"/>
                </a:cubicBezTo>
                <a:cubicBezTo>
                  <a:pt x="6881580" y="991742"/>
                  <a:pt x="6821298" y="980116"/>
                  <a:pt x="6772829" y="972054"/>
                </a:cubicBezTo>
                <a:lnTo>
                  <a:pt x="6772548" y="971867"/>
                </a:lnTo>
                <a:lnTo>
                  <a:pt x="6763455" y="970366"/>
                </a:lnTo>
                <a:cubicBezTo>
                  <a:pt x="6758204" y="969241"/>
                  <a:pt x="6752392" y="968303"/>
                  <a:pt x="6746766" y="967367"/>
                </a:cubicBezTo>
                <a:cubicBezTo>
                  <a:pt x="6712923" y="961554"/>
                  <a:pt x="6674673" y="955085"/>
                  <a:pt x="6674673" y="922553"/>
                </a:cubicBezTo>
                <a:cubicBezTo>
                  <a:pt x="6674673" y="878959"/>
                  <a:pt x="6735610" y="874272"/>
                  <a:pt x="6761860" y="874272"/>
                </a:cubicBezTo>
                <a:cubicBezTo>
                  <a:pt x="6798049" y="874272"/>
                  <a:pt x="6827954" y="884116"/>
                  <a:pt x="6850736" y="903429"/>
                </a:cubicBezTo>
                <a:lnTo>
                  <a:pt x="6851954" y="904367"/>
                </a:lnTo>
                <a:cubicBezTo>
                  <a:pt x="6851954" y="904367"/>
                  <a:pt x="6852330" y="904741"/>
                  <a:pt x="6852611" y="904928"/>
                </a:cubicBezTo>
                <a:lnTo>
                  <a:pt x="6854674" y="906428"/>
                </a:lnTo>
                <a:lnTo>
                  <a:pt x="6854767" y="906428"/>
                </a:lnTo>
                <a:cubicBezTo>
                  <a:pt x="6856924" y="907648"/>
                  <a:pt x="6859173" y="908210"/>
                  <a:pt x="6861517" y="908210"/>
                </a:cubicBezTo>
                <a:cubicBezTo>
                  <a:pt x="6868736" y="908210"/>
                  <a:pt x="6874735" y="902772"/>
                  <a:pt x="6874735" y="896116"/>
                </a:cubicBezTo>
                <a:cubicBezTo>
                  <a:pt x="6874735" y="893585"/>
                  <a:pt x="6873798" y="891053"/>
                  <a:pt x="6872018" y="888992"/>
                </a:cubicBezTo>
                <a:lnTo>
                  <a:pt x="6872205" y="888803"/>
                </a:lnTo>
                <a:lnTo>
                  <a:pt x="6868547" y="885616"/>
                </a:lnTo>
                <a:cubicBezTo>
                  <a:pt x="6841266" y="862179"/>
                  <a:pt x="6805360" y="850366"/>
                  <a:pt x="6761954" y="850366"/>
                </a:cubicBezTo>
                <a:close/>
                <a:moveTo>
                  <a:pt x="6322828" y="849054"/>
                </a:moveTo>
                <a:cubicBezTo>
                  <a:pt x="6315047" y="849054"/>
                  <a:pt x="6308671" y="854960"/>
                  <a:pt x="6308578" y="862179"/>
                </a:cubicBezTo>
                <a:lnTo>
                  <a:pt x="6308578" y="1108650"/>
                </a:lnTo>
                <a:cubicBezTo>
                  <a:pt x="6308578" y="1115963"/>
                  <a:pt x="6314953" y="1121869"/>
                  <a:pt x="6322828" y="1121869"/>
                </a:cubicBezTo>
                <a:cubicBezTo>
                  <a:pt x="6330702" y="1121869"/>
                  <a:pt x="6337077" y="1115963"/>
                  <a:pt x="6337171" y="1108650"/>
                </a:cubicBezTo>
                <a:lnTo>
                  <a:pt x="6337171" y="977399"/>
                </a:lnTo>
                <a:cubicBezTo>
                  <a:pt x="6337171" y="921335"/>
                  <a:pt x="6385453" y="877460"/>
                  <a:pt x="6447046" y="877460"/>
                </a:cubicBezTo>
                <a:lnTo>
                  <a:pt x="6447797" y="877460"/>
                </a:lnTo>
                <a:cubicBezTo>
                  <a:pt x="6480796" y="877460"/>
                  <a:pt x="6506204" y="885429"/>
                  <a:pt x="6523454" y="901086"/>
                </a:cubicBezTo>
                <a:cubicBezTo>
                  <a:pt x="6541266" y="917211"/>
                  <a:pt x="6550265" y="941211"/>
                  <a:pt x="6550265" y="972524"/>
                </a:cubicBezTo>
                <a:lnTo>
                  <a:pt x="6550265" y="1108837"/>
                </a:lnTo>
                <a:cubicBezTo>
                  <a:pt x="6550265" y="1108837"/>
                  <a:pt x="6550641" y="1111462"/>
                  <a:pt x="6550641" y="1111462"/>
                </a:cubicBezTo>
                <a:lnTo>
                  <a:pt x="6551016" y="1112869"/>
                </a:lnTo>
                <a:lnTo>
                  <a:pt x="6551390" y="1113524"/>
                </a:lnTo>
                <a:cubicBezTo>
                  <a:pt x="6553547" y="1118587"/>
                  <a:pt x="6558797" y="1121869"/>
                  <a:pt x="6564611" y="1121869"/>
                </a:cubicBezTo>
                <a:cubicBezTo>
                  <a:pt x="6572485" y="1121869"/>
                  <a:pt x="6578860" y="1115963"/>
                  <a:pt x="6578860" y="1108650"/>
                </a:cubicBezTo>
                <a:lnTo>
                  <a:pt x="6578860" y="971961"/>
                </a:lnTo>
                <a:cubicBezTo>
                  <a:pt x="6578860" y="895648"/>
                  <a:pt x="6530765" y="851774"/>
                  <a:pt x="6446953" y="851774"/>
                </a:cubicBezTo>
                <a:cubicBezTo>
                  <a:pt x="6411703" y="851774"/>
                  <a:pt x="6364828" y="865367"/>
                  <a:pt x="6336703" y="903242"/>
                </a:cubicBezTo>
                <a:lnTo>
                  <a:pt x="6337171" y="862179"/>
                </a:lnTo>
                <a:cubicBezTo>
                  <a:pt x="6337171" y="855242"/>
                  <a:pt x="6329109" y="849054"/>
                  <a:pt x="6322828" y="849054"/>
                </a:cubicBezTo>
                <a:close/>
                <a:moveTo>
                  <a:pt x="5316795" y="844274"/>
                </a:moveTo>
                <a:cubicBezTo>
                  <a:pt x="5309389" y="844274"/>
                  <a:pt x="5303482" y="849712"/>
                  <a:pt x="5303201" y="856555"/>
                </a:cubicBezTo>
                <a:lnTo>
                  <a:pt x="5303201" y="1242152"/>
                </a:lnTo>
                <a:cubicBezTo>
                  <a:pt x="5303201" y="1242152"/>
                  <a:pt x="5303201" y="1242432"/>
                  <a:pt x="5303201" y="1242621"/>
                </a:cubicBezTo>
                <a:cubicBezTo>
                  <a:pt x="5303201" y="1249465"/>
                  <a:pt x="5309202" y="1254996"/>
                  <a:pt x="5316607" y="1254996"/>
                </a:cubicBezTo>
                <a:cubicBezTo>
                  <a:pt x="5324013" y="1254996"/>
                  <a:pt x="5330014" y="1249465"/>
                  <a:pt x="5330014" y="1242621"/>
                </a:cubicBezTo>
                <a:cubicBezTo>
                  <a:pt x="5330014" y="1242432"/>
                  <a:pt x="5330014" y="1242339"/>
                  <a:pt x="5330014" y="1242152"/>
                </a:cubicBezTo>
                <a:lnTo>
                  <a:pt x="5330014" y="1056431"/>
                </a:lnTo>
                <a:cubicBezTo>
                  <a:pt x="5354482" y="1100119"/>
                  <a:pt x="5398265" y="1121120"/>
                  <a:pt x="5446077" y="1121120"/>
                </a:cubicBezTo>
                <a:cubicBezTo>
                  <a:pt x="5525764" y="1121120"/>
                  <a:pt x="5588858" y="1073775"/>
                  <a:pt x="5588858" y="986494"/>
                </a:cubicBezTo>
                <a:cubicBezTo>
                  <a:pt x="5588858" y="899213"/>
                  <a:pt x="5528576" y="855524"/>
                  <a:pt x="5452357" y="852899"/>
                </a:cubicBezTo>
                <a:lnTo>
                  <a:pt x="5452170" y="852899"/>
                </a:lnTo>
                <a:cubicBezTo>
                  <a:pt x="5397514" y="852899"/>
                  <a:pt x="5352608" y="878118"/>
                  <a:pt x="5330388" y="918150"/>
                </a:cubicBezTo>
                <a:lnTo>
                  <a:pt x="5330388" y="856555"/>
                </a:lnTo>
                <a:cubicBezTo>
                  <a:pt x="5330108" y="849805"/>
                  <a:pt x="5324201" y="844274"/>
                  <a:pt x="5316795" y="844274"/>
                </a:cubicBezTo>
                <a:close/>
                <a:moveTo>
                  <a:pt x="7326050" y="839211"/>
                </a:moveTo>
                <a:cubicBezTo>
                  <a:pt x="7322394" y="839211"/>
                  <a:pt x="7319018" y="840523"/>
                  <a:pt x="7316393" y="842960"/>
                </a:cubicBezTo>
                <a:cubicBezTo>
                  <a:pt x="7316393" y="842960"/>
                  <a:pt x="7286581" y="875117"/>
                  <a:pt x="7286581" y="875117"/>
                </a:cubicBezTo>
                <a:cubicBezTo>
                  <a:pt x="7262299" y="860680"/>
                  <a:pt x="7227050" y="851774"/>
                  <a:pt x="7194237" y="851774"/>
                </a:cubicBezTo>
                <a:cubicBezTo>
                  <a:pt x="7119050" y="851774"/>
                  <a:pt x="7039174" y="899024"/>
                  <a:pt x="7039174" y="986588"/>
                </a:cubicBezTo>
                <a:cubicBezTo>
                  <a:pt x="7039174" y="1074150"/>
                  <a:pt x="7098610" y="1121401"/>
                  <a:pt x="7194237" y="1121401"/>
                </a:cubicBezTo>
                <a:cubicBezTo>
                  <a:pt x="7214674" y="1121401"/>
                  <a:pt x="7316581" y="1124963"/>
                  <a:pt x="7316581" y="1195838"/>
                </a:cubicBezTo>
                <a:cubicBezTo>
                  <a:pt x="7316581" y="1250307"/>
                  <a:pt x="7253393" y="1269713"/>
                  <a:pt x="7194237" y="1269713"/>
                </a:cubicBezTo>
                <a:cubicBezTo>
                  <a:pt x="7135080" y="1269713"/>
                  <a:pt x="7075643" y="1241401"/>
                  <a:pt x="7075455" y="1187119"/>
                </a:cubicBezTo>
                <a:lnTo>
                  <a:pt x="7075455" y="1183370"/>
                </a:lnTo>
                <a:cubicBezTo>
                  <a:pt x="7075455" y="1183370"/>
                  <a:pt x="7075174" y="1182245"/>
                  <a:pt x="7075174" y="1182245"/>
                </a:cubicBezTo>
                <a:cubicBezTo>
                  <a:pt x="7074423" y="1175776"/>
                  <a:pt x="7068424" y="1170807"/>
                  <a:pt x="7061298" y="1170807"/>
                </a:cubicBezTo>
                <a:cubicBezTo>
                  <a:pt x="7053611" y="1170807"/>
                  <a:pt x="7047329" y="1176525"/>
                  <a:pt x="7047329" y="1183557"/>
                </a:cubicBezTo>
                <a:cubicBezTo>
                  <a:pt x="7047329" y="1183838"/>
                  <a:pt x="7047329" y="1184119"/>
                  <a:pt x="7047518" y="1184212"/>
                </a:cubicBezTo>
                <a:lnTo>
                  <a:pt x="7047518" y="1187400"/>
                </a:lnTo>
                <a:cubicBezTo>
                  <a:pt x="7047705" y="1258275"/>
                  <a:pt x="7121487" y="1295402"/>
                  <a:pt x="7194331" y="1295402"/>
                </a:cubicBezTo>
                <a:cubicBezTo>
                  <a:pt x="7283205" y="1295402"/>
                  <a:pt x="7345268" y="1254526"/>
                  <a:pt x="7345268" y="1195932"/>
                </a:cubicBezTo>
                <a:cubicBezTo>
                  <a:pt x="7345268" y="1152431"/>
                  <a:pt x="7316393" y="1120650"/>
                  <a:pt x="7263894" y="1106307"/>
                </a:cubicBezTo>
                <a:lnTo>
                  <a:pt x="7263706" y="1106120"/>
                </a:lnTo>
                <a:cubicBezTo>
                  <a:pt x="7321644" y="1085588"/>
                  <a:pt x="7348081" y="1030181"/>
                  <a:pt x="7348081" y="986492"/>
                </a:cubicBezTo>
                <a:cubicBezTo>
                  <a:pt x="7348081" y="932306"/>
                  <a:pt x="7325580" y="909148"/>
                  <a:pt x="7307113" y="890680"/>
                </a:cubicBezTo>
                <a:lnTo>
                  <a:pt x="7333456" y="862367"/>
                </a:lnTo>
                <a:lnTo>
                  <a:pt x="7335237" y="860398"/>
                </a:lnTo>
                <a:cubicBezTo>
                  <a:pt x="7338237" y="858054"/>
                  <a:pt x="7339832" y="854867"/>
                  <a:pt x="7339832" y="851398"/>
                </a:cubicBezTo>
                <a:cubicBezTo>
                  <a:pt x="7339832" y="844649"/>
                  <a:pt x="7333644" y="839211"/>
                  <a:pt x="7326050" y="839211"/>
                </a:cubicBezTo>
                <a:close/>
                <a:moveTo>
                  <a:pt x="6966143" y="781835"/>
                </a:moveTo>
                <a:cubicBezTo>
                  <a:pt x="6958173" y="781835"/>
                  <a:pt x="6950111" y="786428"/>
                  <a:pt x="6950111" y="796085"/>
                </a:cubicBezTo>
                <a:cubicBezTo>
                  <a:pt x="6950111" y="806960"/>
                  <a:pt x="6958173" y="811460"/>
                  <a:pt x="6966143" y="811460"/>
                </a:cubicBezTo>
                <a:cubicBezTo>
                  <a:pt x="6975423" y="811460"/>
                  <a:pt x="6982830" y="806867"/>
                  <a:pt x="6982830" y="796085"/>
                </a:cubicBezTo>
                <a:cubicBezTo>
                  <a:pt x="6982830" y="786428"/>
                  <a:pt x="6975423" y="781835"/>
                  <a:pt x="6966143" y="781835"/>
                </a:cubicBezTo>
                <a:close/>
                <a:moveTo>
                  <a:pt x="6161110" y="777430"/>
                </a:moveTo>
                <a:cubicBezTo>
                  <a:pt x="6181454" y="777430"/>
                  <a:pt x="6198047" y="792805"/>
                  <a:pt x="6198047" y="811648"/>
                </a:cubicBezTo>
                <a:lnTo>
                  <a:pt x="6198047" y="1087369"/>
                </a:lnTo>
                <a:cubicBezTo>
                  <a:pt x="6198047" y="1106213"/>
                  <a:pt x="6181454" y="1121588"/>
                  <a:pt x="6161110" y="1121588"/>
                </a:cubicBezTo>
                <a:cubicBezTo>
                  <a:pt x="6140766" y="1121588"/>
                  <a:pt x="6124172" y="1106213"/>
                  <a:pt x="6124172" y="1087369"/>
                </a:cubicBezTo>
                <a:lnTo>
                  <a:pt x="6124172" y="811648"/>
                </a:lnTo>
                <a:cubicBezTo>
                  <a:pt x="6124172" y="792805"/>
                  <a:pt x="6140766" y="777430"/>
                  <a:pt x="6161110" y="777430"/>
                </a:cubicBezTo>
                <a:close/>
                <a:moveTo>
                  <a:pt x="4328012" y="776210"/>
                </a:moveTo>
                <a:lnTo>
                  <a:pt x="4379762" y="776210"/>
                </a:lnTo>
                <a:cubicBezTo>
                  <a:pt x="4379762" y="776210"/>
                  <a:pt x="4471920" y="776210"/>
                  <a:pt x="4471920" y="776210"/>
                </a:cubicBezTo>
                <a:cubicBezTo>
                  <a:pt x="4604480" y="776210"/>
                  <a:pt x="4604480" y="965024"/>
                  <a:pt x="4471920" y="965024"/>
                </a:cubicBezTo>
                <a:lnTo>
                  <a:pt x="4471920" y="965118"/>
                </a:lnTo>
                <a:lnTo>
                  <a:pt x="4328012" y="965118"/>
                </a:lnTo>
                <a:close/>
                <a:moveTo>
                  <a:pt x="6161110" y="757273"/>
                </a:moveTo>
                <a:cubicBezTo>
                  <a:pt x="6128672" y="757273"/>
                  <a:pt x="6102329" y="781647"/>
                  <a:pt x="6102329" y="811648"/>
                </a:cubicBezTo>
                <a:lnTo>
                  <a:pt x="6102329" y="1087369"/>
                </a:lnTo>
                <a:cubicBezTo>
                  <a:pt x="6102329" y="1117369"/>
                  <a:pt x="6128672" y="1141745"/>
                  <a:pt x="6161110" y="1141745"/>
                </a:cubicBezTo>
                <a:cubicBezTo>
                  <a:pt x="6193547" y="1141745"/>
                  <a:pt x="6219891" y="1117369"/>
                  <a:pt x="6219891" y="1087369"/>
                </a:cubicBezTo>
                <a:lnTo>
                  <a:pt x="6219891" y="811648"/>
                </a:lnTo>
                <a:cubicBezTo>
                  <a:pt x="6219891" y="781647"/>
                  <a:pt x="6193547" y="757273"/>
                  <a:pt x="6161110" y="757273"/>
                </a:cubicBezTo>
                <a:close/>
                <a:moveTo>
                  <a:pt x="5657859" y="756897"/>
                </a:moveTo>
                <a:cubicBezTo>
                  <a:pt x="5650172" y="756897"/>
                  <a:pt x="5643984" y="762615"/>
                  <a:pt x="5643984" y="769648"/>
                </a:cubicBezTo>
                <a:lnTo>
                  <a:pt x="5643984" y="1110900"/>
                </a:lnTo>
                <a:cubicBezTo>
                  <a:pt x="5643984" y="1117931"/>
                  <a:pt x="5650172" y="1123649"/>
                  <a:pt x="5657859" y="1123649"/>
                </a:cubicBezTo>
                <a:cubicBezTo>
                  <a:pt x="5665547" y="1123649"/>
                  <a:pt x="5671733" y="1117931"/>
                  <a:pt x="5671733" y="1110900"/>
                </a:cubicBezTo>
                <a:lnTo>
                  <a:pt x="5671733" y="769648"/>
                </a:lnTo>
                <a:cubicBezTo>
                  <a:pt x="5671733" y="762615"/>
                  <a:pt x="5665547" y="756897"/>
                  <a:pt x="5657859" y="756897"/>
                </a:cubicBezTo>
                <a:close/>
                <a:moveTo>
                  <a:pt x="7752237" y="756803"/>
                </a:moveTo>
                <a:cubicBezTo>
                  <a:pt x="7745394" y="756803"/>
                  <a:pt x="7739674" y="761303"/>
                  <a:pt x="7738268" y="767210"/>
                </a:cubicBezTo>
                <a:lnTo>
                  <a:pt x="7737800" y="767210"/>
                </a:lnTo>
                <a:cubicBezTo>
                  <a:pt x="7737800" y="767210"/>
                  <a:pt x="7737894" y="768990"/>
                  <a:pt x="7737894" y="768990"/>
                </a:cubicBezTo>
                <a:lnTo>
                  <a:pt x="7737894" y="1033743"/>
                </a:lnTo>
                <a:cubicBezTo>
                  <a:pt x="7737894" y="1079774"/>
                  <a:pt x="7747831" y="1122336"/>
                  <a:pt x="7820488" y="1122336"/>
                </a:cubicBezTo>
                <a:cubicBezTo>
                  <a:pt x="7838300" y="1122336"/>
                  <a:pt x="7861457" y="1116431"/>
                  <a:pt x="7882457" y="1106587"/>
                </a:cubicBezTo>
                <a:lnTo>
                  <a:pt x="7885175" y="1105179"/>
                </a:lnTo>
                <a:cubicBezTo>
                  <a:pt x="7890895" y="1103399"/>
                  <a:pt x="7894644" y="1098712"/>
                  <a:pt x="7894644" y="1093368"/>
                </a:cubicBezTo>
                <a:cubicBezTo>
                  <a:pt x="7894644" y="1086430"/>
                  <a:pt x="7888456" y="1080711"/>
                  <a:pt x="7880770" y="1080711"/>
                </a:cubicBezTo>
                <a:lnTo>
                  <a:pt x="7880862" y="1080430"/>
                </a:lnTo>
                <a:cubicBezTo>
                  <a:pt x="7878895" y="1080430"/>
                  <a:pt x="7877020" y="1080899"/>
                  <a:pt x="7875050" y="1081836"/>
                </a:cubicBezTo>
                <a:cubicBezTo>
                  <a:pt x="7875050" y="1081836"/>
                  <a:pt x="7870083" y="1083993"/>
                  <a:pt x="7870083" y="1083993"/>
                </a:cubicBezTo>
                <a:cubicBezTo>
                  <a:pt x="7855269" y="1090555"/>
                  <a:pt x="7833894" y="1097118"/>
                  <a:pt x="7819550" y="1097118"/>
                </a:cubicBezTo>
                <a:cubicBezTo>
                  <a:pt x="7785331" y="1097118"/>
                  <a:pt x="7766674" y="1086993"/>
                  <a:pt x="7766674" y="1033555"/>
                </a:cubicBezTo>
                <a:lnTo>
                  <a:pt x="7766674" y="876054"/>
                </a:lnTo>
                <a:lnTo>
                  <a:pt x="7869987" y="876054"/>
                </a:lnTo>
                <a:cubicBezTo>
                  <a:pt x="7877207" y="876054"/>
                  <a:pt x="7883020" y="870617"/>
                  <a:pt x="7883020" y="864054"/>
                </a:cubicBezTo>
                <a:cubicBezTo>
                  <a:pt x="7883020" y="857866"/>
                  <a:pt x="7877864" y="852709"/>
                  <a:pt x="7871208" y="852148"/>
                </a:cubicBezTo>
                <a:lnTo>
                  <a:pt x="7766674" y="852148"/>
                </a:lnTo>
                <a:cubicBezTo>
                  <a:pt x="7766674" y="852148"/>
                  <a:pt x="7766674" y="772365"/>
                  <a:pt x="7766674" y="772365"/>
                </a:cubicBezTo>
                <a:cubicBezTo>
                  <a:pt x="7766674" y="772365"/>
                  <a:pt x="7766674" y="771053"/>
                  <a:pt x="7766674" y="771053"/>
                </a:cubicBezTo>
                <a:cubicBezTo>
                  <a:pt x="7766674" y="770772"/>
                  <a:pt x="7766674" y="770398"/>
                  <a:pt x="7766674" y="770115"/>
                </a:cubicBezTo>
                <a:lnTo>
                  <a:pt x="7766674" y="767116"/>
                </a:lnTo>
                <a:lnTo>
                  <a:pt x="7766300" y="767116"/>
                </a:lnTo>
                <a:cubicBezTo>
                  <a:pt x="7766300" y="767116"/>
                  <a:pt x="7765926" y="764490"/>
                  <a:pt x="7765926" y="764490"/>
                </a:cubicBezTo>
                <a:lnTo>
                  <a:pt x="7765456" y="765335"/>
                </a:lnTo>
                <a:cubicBezTo>
                  <a:pt x="7763488" y="760271"/>
                  <a:pt x="7758332" y="756803"/>
                  <a:pt x="7752237" y="756803"/>
                </a:cubicBezTo>
                <a:close/>
                <a:moveTo>
                  <a:pt x="7427863" y="756242"/>
                </a:moveTo>
                <a:cubicBezTo>
                  <a:pt x="7419988" y="756242"/>
                  <a:pt x="7413613" y="762054"/>
                  <a:pt x="7413613" y="769273"/>
                </a:cubicBezTo>
                <a:cubicBezTo>
                  <a:pt x="7413613" y="769648"/>
                  <a:pt x="7413706" y="770024"/>
                  <a:pt x="7413800" y="770305"/>
                </a:cubicBezTo>
                <a:cubicBezTo>
                  <a:pt x="7413800" y="770305"/>
                  <a:pt x="7413800" y="770492"/>
                  <a:pt x="7413800" y="770398"/>
                </a:cubicBezTo>
                <a:cubicBezTo>
                  <a:pt x="7413800" y="770492"/>
                  <a:pt x="7413800" y="770586"/>
                  <a:pt x="7413800" y="770679"/>
                </a:cubicBezTo>
                <a:cubicBezTo>
                  <a:pt x="7413800" y="770962"/>
                  <a:pt x="7413613" y="771336"/>
                  <a:pt x="7413613" y="771711"/>
                </a:cubicBezTo>
                <a:lnTo>
                  <a:pt x="7413613" y="1108089"/>
                </a:lnTo>
                <a:cubicBezTo>
                  <a:pt x="7413613" y="1108089"/>
                  <a:pt x="7413613" y="1108369"/>
                  <a:pt x="7413613" y="1108369"/>
                </a:cubicBezTo>
                <a:cubicBezTo>
                  <a:pt x="7413613" y="1108369"/>
                  <a:pt x="7413613" y="1108557"/>
                  <a:pt x="7413613" y="1108650"/>
                </a:cubicBezTo>
                <a:lnTo>
                  <a:pt x="7413613" y="1109307"/>
                </a:lnTo>
                <a:cubicBezTo>
                  <a:pt x="7413613" y="1109307"/>
                  <a:pt x="7413800" y="1109962"/>
                  <a:pt x="7413987" y="1110339"/>
                </a:cubicBezTo>
                <a:cubicBezTo>
                  <a:pt x="7414176" y="1111557"/>
                  <a:pt x="7414363" y="1112869"/>
                  <a:pt x="7415019" y="1114088"/>
                </a:cubicBezTo>
                <a:cubicBezTo>
                  <a:pt x="7415675" y="1115495"/>
                  <a:pt x="7416707" y="1116620"/>
                  <a:pt x="7417551" y="1117556"/>
                </a:cubicBezTo>
                <a:cubicBezTo>
                  <a:pt x="7417551" y="1117650"/>
                  <a:pt x="7417738" y="1117839"/>
                  <a:pt x="7417925" y="1118026"/>
                </a:cubicBezTo>
                <a:cubicBezTo>
                  <a:pt x="7420643" y="1120557"/>
                  <a:pt x="7424207" y="1122056"/>
                  <a:pt x="7428050" y="1122056"/>
                </a:cubicBezTo>
                <a:cubicBezTo>
                  <a:pt x="7431894" y="1122056"/>
                  <a:pt x="7435456" y="1120650"/>
                  <a:pt x="7438176" y="1118120"/>
                </a:cubicBezTo>
                <a:cubicBezTo>
                  <a:pt x="7438363" y="1117932"/>
                  <a:pt x="7438457" y="1117839"/>
                  <a:pt x="7438457" y="1117745"/>
                </a:cubicBezTo>
                <a:cubicBezTo>
                  <a:pt x="7439675" y="1116525"/>
                  <a:pt x="7440426" y="1115400"/>
                  <a:pt x="7440988" y="1114275"/>
                </a:cubicBezTo>
                <a:cubicBezTo>
                  <a:pt x="7441644" y="1113056"/>
                  <a:pt x="7441832" y="1111744"/>
                  <a:pt x="7442019" y="1110339"/>
                </a:cubicBezTo>
                <a:cubicBezTo>
                  <a:pt x="7442019" y="1110151"/>
                  <a:pt x="7442206" y="1109962"/>
                  <a:pt x="7442206" y="1109494"/>
                </a:cubicBezTo>
                <a:cubicBezTo>
                  <a:pt x="7442206" y="1109401"/>
                  <a:pt x="7442300" y="1109120"/>
                  <a:pt x="7442300" y="1108838"/>
                </a:cubicBezTo>
                <a:cubicBezTo>
                  <a:pt x="7442300" y="1108557"/>
                  <a:pt x="7442300" y="1108369"/>
                  <a:pt x="7442206" y="1108276"/>
                </a:cubicBezTo>
                <a:lnTo>
                  <a:pt x="7442206" y="974775"/>
                </a:lnTo>
                <a:cubicBezTo>
                  <a:pt x="7442300" y="947681"/>
                  <a:pt x="7453925" y="922368"/>
                  <a:pt x="7475114" y="903619"/>
                </a:cubicBezTo>
                <a:cubicBezTo>
                  <a:pt x="7495832" y="885243"/>
                  <a:pt x="7523769" y="875117"/>
                  <a:pt x="7552081" y="875868"/>
                </a:cubicBezTo>
                <a:cubicBezTo>
                  <a:pt x="7618363" y="877461"/>
                  <a:pt x="7646675" y="905586"/>
                  <a:pt x="7646675" y="969805"/>
                </a:cubicBezTo>
                <a:lnTo>
                  <a:pt x="7646675" y="1108931"/>
                </a:lnTo>
                <a:cubicBezTo>
                  <a:pt x="7646675" y="1114275"/>
                  <a:pt x="7650050" y="1118964"/>
                  <a:pt x="7655394" y="1121026"/>
                </a:cubicBezTo>
                <a:cubicBezTo>
                  <a:pt x="7657176" y="1121682"/>
                  <a:pt x="7659051" y="1122056"/>
                  <a:pt x="7660927" y="1122056"/>
                </a:cubicBezTo>
                <a:cubicBezTo>
                  <a:pt x="7668801" y="1122056"/>
                  <a:pt x="7675175" y="1116151"/>
                  <a:pt x="7675175" y="1108838"/>
                </a:cubicBezTo>
                <a:lnTo>
                  <a:pt x="7675175" y="969244"/>
                </a:lnTo>
                <a:cubicBezTo>
                  <a:pt x="7675175" y="890587"/>
                  <a:pt x="7633737" y="850743"/>
                  <a:pt x="7552175" y="850743"/>
                </a:cubicBezTo>
                <a:lnTo>
                  <a:pt x="7551988" y="850556"/>
                </a:lnTo>
                <a:cubicBezTo>
                  <a:pt x="7523488" y="850556"/>
                  <a:pt x="7471831" y="857586"/>
                  <a:pt x="7440519" y="903619"/>
                </a:cubicBezTo>
                <a:lnTo>
                  <a:pt x="7442112" y="858805"/>
                </a:lnTo>
                <a:lnTo>
                  <a:pt x="7442112" y="771711"/>
                </a:lnTo>
                <a:cubicBezTo>
                  <a:pt x="7442112" y="771711"/>
                  <a:pt x="7442112" y="770586"/>
                  <a:pt x="7442112" y="770586"/>
                </a:cubicBezTo>
                <a:cubicBezTo>
                  <a:pt x="7442112" y="770586"/>
                  <a:pt x="7442112" y="769461"/>
                  <a:pt x="7442112" y="769461"/>
                </a:cubicBezTo>
                <a:cubicBezTo>
                  <a:pt x="7442112" y="769273"/>
                  <a:pt x="7442112" y="768993"/>
                  <a:pt x="7442112" y="768805"/>
                </a:cubicBezTo>
                <a:cubicBezTo>
                  <a:pt x="7442112" y="768523"/>
                  <a:pt x="7442112" y="768336"/>
                  <a:pt x="7442019" y="768148"/>
                </a:cubicBezTo>
                <a:lnTo>
                  <a:pt x="7441362" y="765618"/>
                </a:lnTo>
                <a:cubicBezTo>
                  <a:pt x="7439675" y="760180"/>
                  <a:pt x="7434238" y="756242"/>
                  <a:pt x="7427863" y="756242"/>
                </a:cubicBezTo>
                <a:close/>
                <a:moveTo>
                  <a:pt x="4312637" y="749960"/>
                </a:moveTo>
                <a:cubicBezTo>
                  <a:pt x="4304293" y="749960"/>
                  <a:pt x="4297543" y="756148"/>
                  <a:pt x="4297356" y="763836"/>
                </a:cubicBezTo>
                <a:lnTo>
                  <a:pt x="4297356" y="1104057"/>
                </a:lnTo>
                <a:cubicBezTo>
                  <a:pt x="4297356" y="1111931"/>
                  <a:pt x="4304199" y="1118307"/>
                  <a:pt x="4312731" y="1118307"/>
                </a:cubicBezTo>
                <a:cubicBezTo>
                  <a:pt x="4321262" y="1118307"/>
                  <a:pt x="4328105" y="1111931"/>
                  <a:pt x="4328105" y="1104057"/>
                </a:cubicBezTo>
                <a:cubicBezTo>
                  <a:pt x="4328105" y="1104057"/>
                  <a:pt x="4328105" y="1103963"/>
                  <a:pt x="4328105" y="1103870"/>
                </a:cubicBezTo>
                <a:lnTo>
                  <a:pt x="4328105" y="990993"/>
                </a:lnTo>
                <a:lnTo>
                  <a:pt x="4472013" y="990993"/>
                </a:lnTo>
                <a:cubicBezTo>
                  <a:pt x="4644982" y="990993"/>
                  <a:pt x="4644982" y="750054"/>
                  <a:pt x="4472013" y="750054"/>
                </a:cubicBezTo>
                <a:lnTo>
                  <a:pt x="4471920" y="749960"/>
                </a:lnTo>
                <a:close/>
                <a:moveTo>
                  <a:pt x="6161111" y="630054"/>
                </a:moveTo>
                <a:cubicBezTo>
                  <a:pt x="6184641" y="630054"/>
                  <a:pt x="6203767" y="647772"/>
                  <a:pt x="6203767" y="669522"/>
                </a:cubicBezTo>
                <a:cubicBezTo>
                  <a:pt x="6203767" y="689960"/>
                  <a:pt x="6164953" y="707211"/>
                  <a:pt x="6161111" y="708897"/>
                </a:cubicBezTo>
                <a:cubicBezTo>
                  <a:pt x="6157172" y="707211"/>
                  <a:pt x="6118453" y="689960"/>
                  <a:pt x="6118453" y="669522"/>
                </a:cubicBezTo>
                <a:cubicBezTo>
                  <a:pt x="6118453" y="647772"/>
                  <a:pt x="6137579" y="630054"/>
                  <a:pt x="6161111" y="630054"/>
                </a:cubicBezTo>
                <a:close/>
                <a:moveTo>
                  <a:pt x="6161111" y="609522"/>
                </a:moveTo>
                <a:cubicBezTo>
                  <a:pt x="6125298" y="609522"/>
                  <a:pt x="6096235" y="636429"/>
                  <a:pt x="6096235" y="669522"/>
                </a:cubicBezTo>
                <a:cubicBezTo>
                  <a:pt x="6096235" y="702617"/>
                  <a:pt x="6158204" y="728398"/>
                  <a:pt x="6160830" y="729429"/>
                </a:cubicBezTo>
                <a:lnTo>
                  <a:pt x="6161111" y="729429"/>
                </a:lnTo>
                <a:cubicBezTo>
                  <a:pt x="6161111" y="729429"/>
                  <a:pt x="6161391" y="729429"/>
                  <a:pt x="6161391" y="729429"/>
                </a:cubicBezTo>
                <a:cubicBezTo>
                  <a:pt x="6164016" y="728304"/>
                  <a:pt x="6225985" y="702241"/>
                  <a:pt x="6225985" y="669522"/>
                </a:cubicBezTo>
                <a:cubicBezTo>
                  <a:pt x="6225985" y="636803"/>
                  <a:pt x="6196923" y="609522"/>
                  <a:pt x="6161111" y="609522"/>
                </a:cubicBezTo>
                <a:close/>
                <a:moveTo>
                  <a:pt x="0" y="0"/>
                </a:moveTo>
                <a:lnTo>
                  <a:pt x="12192000" y="0"/>
                </a:lnTo>
                <a:lnTo>
                  <a:pt x="12192000" y="6858000"/>
                </a:lnTo>
                <a:lnTo>
                  <a:pt x="0" y="6858000"/>
                </a:lnTo>
                <a:close/>
              </a:path>
            </a:pathLst>
          </a:custGeom>
          <a:solidFill>
            <a:schemeClr val="bg1">
              <a:alpha val="79000"/>
            </a:schemeClr>
          </a:solidFill>
        </p:spPr>
        <p:txBody>
          <a:bodyPr wrap="square" lIns="3672000" tIns="1224000" rIns="3672000" anchor="ctr" anchorCtr="0">
            <a:noAutofit/>
          </a:bodyPr>
          <a:lstStyle>
            <a:lvl1pPr marL="0" indent="0" algn="ctr">
              <a:buNone/>
              <a:defRPr sz="1600" b="1">
                <a:solidFill>
                  <a:schemeClr val="bg2"/>
                </a:solidFill>
              </a:defRPr>
            </a:lvl1pPr>
          </a:lstStyle>
          <a:p>
            <a:r>
              <a:rPr lang="en-GB"/>
              <a:t>Click on the icon above to insert the image. Once inserted, select image and ‘Send to back’.</a:t>
            </a:r>
          </a:p>
        </p:txBody>
      </p:sp>
    </p:spTree>
    <p:extLst>
      <p:ext uri="{BB962C8B-B14F-4D97-AF65-F5344CB8AC3E}">
        <p14:creationId xmlns:p14="http://schemas.microsoft.com/office/powerpoint/2010/main" val="35190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Text only">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p:txBody>
          <a:bodyPr/>
          <a:lstStyle/>
          <a:p>
            <a:r>
              <a:rPr lang="en-US"/>
              <a:t>Click to edit Master title style</a:t>
            </a:r>
            <a:endParaRPr lang="en-GB"/>
          </a:p>
        </p:txBody>
      </p:sp>
      <p:sp>
        <p:nvSpPr>
          <p:cNvPr id="4" name="Text Placeholder 2">
            <a:extLst>
              <a:ext uri="{FF2B5EF4-FFF2-40B4-BE49-F238E27FC236}">
                <a16:creationId xmlns:a16="http://schemas.microsoft.com/office/drawing/2014/main" id="{DB86280C-1649-A555-95B8-DE55F5430E5D}"/>
              </a:ext>
            </a:extLst>
          </p:cNvPr>
          <p:cNvSpPr>
            <a:spLocks noGrp="1"/>
          </p:cNvSpPr>
          <p:nvPr>
            <p:ph type="body" sz="quarter" idx="12"/>
          </p:nvPr>
        </p:nvSpPr>
        <p:spPr>
          <a:xfrm>
            <a:off x="474662" y="2251738"/>
            <a:ext cx="7003270" cy="28584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67148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ight_Image &amp;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0A32EBB-8B96-F156-4229-087A86BBC49C}"/>
              </a:ext>
            </a:extLst>
          </p:cNvPr>
          <p:cNvSpPr>
            <a:spLocks noGrp="1"/>
          </p:cNvSpPr>
          <p:nvPr>
            <p:ph type="body" sz="quarter" idx="10" hasCustomPrompt="1"/>
          </p:nvPr>
        </p:nvSpPr>
        <p:spPr>
          <a:xfrm>
            <a:off x="7213600" y="-1"/>
            <a:ext cx="4978400" cy="6857999"/>
          </a:xfrm>
          <a:gradFill>
            <a:gsLst>
              <a:gs pos="21000">
                <a:srgbClr val="00A5C1">
                  <a:alpha val="17000"/>
                </a:srgbClr>
              </a:gs>
              <a:gs pos="100000">
                <a:srgbClr val="EE6C25">
                  <a:alpha val="80000"/>
                </a:srgbClr>
              </a:gs>
            </a:gsLst>
            <a:lin ang="10200000" scaled="0"/>
          </a:gradFill>
        </p:spPr>
        <p:txBody>
          <a:bodyPr/>
          <a:lstStyle>
            <a:lvl1pPr marL="0" indent="0">
              <a:buNone/>
              <a:defRPr/>
            </a:lvl1pPr>
          </a:lstStyle>
          <a:p>
            <a:pPr lvl="0"/>
            <a:r>
              <a:rPr lang="en-GB"/>
              <a:t> </a:t>
            </a:r>
          </a:p>
        </p:txBody>
      </p:sp>
      <p:sp>
        <p:nvSpPr>
          <p:cNvPr id="9" name="Picture Placeholder 8">
            <a:extLst>
              <a:ext uri="{FF2B5EF4-FFF2-40B4-BE49-F238E27FC236}">
                <a16:creationId xmlns:a16="http://schemas.microsoft.com/office/drawing/2014/main" id="{EE4BF5BE-10BB-4F9D-5DBD-DBD1D2FF3020}"/>
              </a:ext>
            </a:extLst>
          </p:cNvPr>
          <p:cNvSpPr>
            <a:spLocks noGrp="1"/>
          </p:cNvSpPr>
          <p:nvPr>
            <p:ph type="pic" sz="quarter" idx="11" hasCustomPrompt="1"/>
          </p:nvPr>
        </p:nvSpPr>
        <p:spPr>
          <a:xfrm>
            <a:off x="7213600" y="0"/>
            <a:ext cx="4978400" cy="6858000"/>
          </a:xfrm>
          <a:effectLst>
            <a:outerShdw blurRad="63500" sx="101000" sy="101000" algn="ctr" rotWithShape="0">
              <a:schemeClr val="tx1">
                <a:lumMod val="50000"/>
                <a:lumOff val="50000"/>
                <a:alpha val="40000"/>
              </a:schemeClr>
            </a:outerShdw>
          </a:effectLst>
        </p:spPr>
        <p:txBody>
          <a:bodyPr lIns="720000" tIns="1368000" rIns="720000" anchor="ctr" anchorCtr="0"/>
          <a:lstStyle>
            <a:lvl1pPr marL="0" indent="0" algn="ctr">
              <a:buNone/>
              <a:defRPr sz="1600" b="1"/>
            </a:lvl1pPr>
          </a:lstStyle>
          <a:p>
            <a:r>
              <a:rPr lang="en-GB"/>
              <a:t>Click on the icon above to insert the image. Once inserted, select image and ‘Send to back’.</a:t>
            </a:r>
          </a:p>
        </p:txBody>
      </p:sp>
      <p:sp>
        <p:nvSpPr>
          <p:cNvPr id="5" name="Title 4">
            <a:extLst>
              <a:ext uri="{FF2B5EF4-FFF2-40B4-BE49-F238E27FC236}">
                <a16:creationId xmlns:a16="http://schemas.microsoft.com/office/drawing/2014/main" id="{396398A8-03AC-7D50-A798-5CCB438110EA}"/>
              </a:ext>
            </a:extLst>
          </p:cNvPr>
          <p:cNvSpPr>
            <a:spLocks noGrp="1"/>
          </p:cNvSpPr>
          <p:nvPr>
            <p:ph type="title" hasCustomPrompt="1"/>
          </p:nvPr>
        </p:nvSpPr>
        <p:spPr>
          <a:xfrm>
            <a:off x="474662" y="474663"/>
            <a:ext cx="5621338" cy="886397"/>
          </a:xfrm>
        </p:spPr>
        <p:txBody>
          <a:bodyPr>
            <a:noAutofit/>
          </a:bodyPr>
          <a:lstStyle>
            <a:lvl1pPr>
              <a:defRPr/>
            </a:lvl1pPr>
          </a:lstStyle>
          <a:p>
            <a:r>
              <a:rPr lang="en-GB"/>
              <a:t>Click to edit Master </a:t>
            </a:r>
            <a:br>
              <a:rPr lang="en-GB"/>
            </a:br>
            <a:r>
              <a:rPr lang="en-GB"/>
              <a:t>title style</a:t>
            </a:r>
          </a:p>
        </p:txBody>
      </p:sp>
      <p:sp>
        <p:nvSpPr>
          <p:cNvPr id="2" name="Text Placeholder 2">
            <a:extLst>
              <a:ext uri="{FF2B5EF4-FFF2-40B4-BE49-F238E27FC236}">
                <a16:creationId xmlns:a16="http://schemas.microsoft.com/office/drawing/2014/main" id="{1D578DE4-CB5F-2964-DE2A-43DD30C4C718}"/>
              </a:ext>
            </a:extLst>
          </p:cNvPr>
          <p:cNvSpPr>
            <a:spLocks noGrp="1"/>
          </p:cNvSpPr>
          <p:nvPr>
            <p:ph type="body" sz="quarter" idx="12"/>
          </p:nvPr>
        </p:nvSpPr>
        <p:spPr>
          <a:xfrm>
            <a:off x="474662" y="2251738"/>
            <a:ext cx="5621337" cy="28584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grpSp>
        <p:nvGrpSpPr>
          <p:cNvPr id="4" name="Group 3">
            <a:extLst>
              <a:ext uri="{FF2B5EF4-FFF2-40B4-BE49-F238E27FC236}">
                <a16:creationId xmlns:a16="http://schemas.microsoft.com/office/drawing/2014/main" id="{C58FA23C-4AE2-D7C4-4692-64BBE50E686A}"/>
              </a:ext>
            </a:extLst>
          </p:cNvPr>
          <p:cNvGrpSpPr/>
          <p:nvPr userDrawn="1"/>
        </p:nvGrpSpPr>
        <p:grpSpPr>
          <a:xfrm>
            <a:off x="5536282" y="6484543"/>
            <a:ext cx="1119437" cy="213437"/>
            <a:chOff x="1953004" y="3677534"/>
            <a:chExt cx="2190456" cy="417642"/>
          </a:xfrm>
        </p:grpSpPr>
        <p:sp>
          <p:nvSpPr>
            <p:cNvPr id="6" name="Freeform: Shape 6">
              <a:extLst>
                <a:ext uri="{FF2B5EF4-FFF2-40B4-BE49-F238E27FC236}">
                  <a16:creationId xmlns:a16="http://schemas.microsoft.com/office/drawing/2014/main" id="{209523B3-14D4-44AF-A636-B6A935A9F559}"/>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71B303A9-4504-546D-8EF2-382A344D19F0}"/>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8">
              <a:extLst>
                <a:ext uri="{FF2B5EF4-FFF2-40B4-BE49-F238E27FC236}">
                  <a16:creationId xmlns:a16="http://schemas.microsoft.com/office/drawing/2014/main" id="{DCF8034F-3F40-6690-573B-ADDA007D1229}"/>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9">
              <a:extLst>
                <a:ext uri="{FF2B5EF4-FFF2-40B4-BE49-F238E27FC236}">
                  <a16:creationId xmlns:a16="http://schemas.microsoft.com/office/drawing/2014/main" id="{1DEFF45E-1ECE-90AD-FB29-9D91881193A0}"/>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0">
              <a:extLst>
                <a:ext uri="{FF2B5EF4-FFF2-40B4-BE49-F238E27FC236}">
                  <a16:creationId xmlns:a16="http://schemas.microsoft.com/office/drawing/2014/main" id="{F44AA0A6-58CD-17DE-DAF3-A05EAD500F37}"/>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1">
              <a:extLst>
                <a:ext uri="{FF2B5EF4-FFF2-40B4-BE49-F238E27FC236}">
                  <a16:creationId xmlns:a16="http://schemas.microsoft.com/office/drawing/2014/main" id="{2F1B80C9-D36F-1285-5E9F-576206C8A033}"/>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2">
              <a:extLst>
                <a:ext uri="{FF2B5EF4-FFF2-40B4-BE49-F238E27FC236}">
                  <a16:creationId xmlns:a16="http://schemas.microsoft.com/office/drawing/2014/main" id="{55755850-1B54-1884-23BF-86128AF58FBD}"/>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3">
              <a:extLst>
                <a:ext uri="{FF2B5EF4-FFF2-40B4-BE49-F238E27FC236}">
                  <a16:creationId xmlns:a16="http://schemas.microsoft.com/office/drawing/2014/main" id="{7C852A9E-8162-B7AF-A58C-47F7D62E86EC}"/>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4">
              <a:extLst>
                <a:ext uri="{FF2B5EF4-FFF2-40B4-BE49-F238E27FC236}">
                  <a16:creationId xmlns:a16="http://schemas.microsoft.com/office/drawing/2014/main" id="{DBB10063-0C63-6326-78FA-A2E04B039B32}"/>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5">
              <a:extLst>
                <a:ext uri="{FF2B5EF4-FFF2-40B4-BE49-F238E27FC236}">
                  <a16:creationId xmlns:a16="http://schemas.microsoft.com/office/drawing/2014/main" id="{C86FF520-1B2C-94F5-C8D8-9BE887453A75}"/>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6">
              <a:extLst>
                <a:ext uri="{FF2B5EF4-FFF2-40B4-BE49-F238E27FC236}">
                  <a16:creationId xmlns:a16="http://schemas.microsoft.com/office/drawing/2014/main" id="{41075532-72E7-41EC-A0EF-2F8DAE0BC94F}"/>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7">
              <a:extLst>
                <a:ext uri="{FF2B5EF4-FFF2-40B4-BE49-F238E27FC236}">
                  <a16:creationId xmlns:a16="http://schemas.microsoft.com/office/drawing/2014/main" id="{F5BDCDBB-DC6E-FF0C-97EF-65771C469E4B}"/>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8">
              <a:extLst>
                <a:ext uri="{FF2B5EF4-FFF2-40B4-BE49-F238E27FC236}">
                  <a16:creationId xmlns:a16="http://schemas.microsoft.com/office/drawing/2014/main" id="{4E9370F0-5896-ED56-3C1E-2F23482E9F51}"/>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19">
              <a:extLst>
                <a:ext uri="{FF2B5EF4-FFF2-40B4-BE49-F238E27FC236}">
                  <a16:creationId xmlns:a16="http://schemas.microsoft.com/office/drawing/2014/main" id="{505864A9-CD03-B814-AC7F-7C55D67C89EC}"/>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Shape 20">
              <a:extLst>
                <a:ext uri="{FF2B5EF4-FFF2-40B4-BE49-F238E27FC236}">
                  <a16:creationId xmlns:a16="http://schemas.microsoft.com/office/drawing/2014/main" id="{07A20896-2943-DF5F-AB62-EE38F4E20D7C}"/>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3" name="Freeform: Shape 21">
              <a:extLst>
                <a:ext uri="{FF2B5EF4-FFF2-40B4-BE49-F238E27FC236}">
                  <a16:creationId xmlns:a16="http://schemas.microsoft.com/office/drawing/2014/main" id="{4E2C95D0-003C-C791-0456-AE86EC565786}"/>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Tree>
    <p:extLst>
      <p:ext uri="{BB962C8B-B14F-4D97-AF65-F5344CB8AC3E}">
        <p14:creationId xmlns:p14="http://schemas.microsoft.com/office/powerpoint/2010/main" val="338324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_Image &amp;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0A32EBB-8B96-F156-4229-087A86BBC49C}"/>
              </a:ext>
            </a:extLst>
          </p:cNvPr>
          <p:cNvSpPr>
            <a:spLocks noGrp="1"/>
          </p:cNvSpPr>
          <p:nvPr>
            <p:ph type="body" sz="quarter" idx="10" hasCustomPrompt="1"/>
          </p:nvPr>
        </p:nvSpPr>
        <p:spPr>
          <a:xfrm>
            <a:off x="0" y="0"/>
            <a:ext cx="4978400" cy="6857999"/>
          </a:xfrm>
          <a:gradFill>
            <a:gsLst>
              <a:gs pos="21000">
                <a:srgbClr val="00A5C1">
                  <a:alpha val="17000"/>
                </a:srgbClr>
              </a:gs>
              <a:gs pos="100000">
                <a:srgbClr val="EE6C25">
                  <a:alpha val="80000"/>
                </a:srgbClr>
              </a:gs>
            </a:gsLst>
            <a:lin ang="10200000" scaled="0"/>
          </a:gradFill>
        </p:spPr>
        <p:txBody>
          <a:bodyPr/>
          <a:lstStyle>
            <a:lvl1pPr marL="0" indent="0">
              <a:buNone/>
              <a:defRPr/>
            </a:lvl1pPr>
          </a:lstStyle>
          <a:p>
            <a:pPr lvl="0"/>
            <a:r>
              <a:rPr lang="en-GB"/>
              <a:t> </a:t>
            </a:r>
          </a:p>
        </p:txBody>
      </p:sp>
      <p:sp>
        <p:nvSpPr>
          <p:cNvPr id="9" name="Picture Placeholder 8">
            <a:extLst>
              <a:ext uri="{FF2B5EF4-FFF2-40B4-BE49-F238E27FC236}">
                <a16:creationId xmlns:a16="http://schemas.microsoft.com/office/drawing/2014/main" id="{EE4BF5BE-10BB-4F9D-5DBD-DBD1D2FF3020}"/>
              </a:ext>
            </a:extLst>
          </p:cNvPr>
          <p:cNvSpPr>
            <a:spLocks noGrp="1"/>
          </p:cNvSpPr>
          <p:nvPr>
            <p:ph type="pic" sz="quarter" idx="11" hasCustomPrompt="1"/>
          </p:nvPr>
        </p:nvSpPr>
        <p:spPr>
          <a:xfrm>
            <a:off x="0" y="0"/>
            <a:ext cx="4978400" cy="6858000"/>
          </a:xfrm>
          <a:effectLst>
            <a:outerShdw blurRad="63500" sx="101000" sy="101000" algn="ctr" rotWithShape="0">
              <a:schemeClr val="tx1">
                <a:lumMod val="50000"/>
                <a:lumOff val="50000"/>
                <a:alpha val="40000"/>
              </a:schemeClr>
            </a:outerShdw>
          </a:effectLst>
        </p:spPr>
        <p:txBody>
          <a:bodyPr lIns="720000" tIns="1368000" rIns="720000" anchor="ctr" anchorCtr="0"/>
          <a:lstStyle>
            <a:lvl1pPr marL="0" indent="0" algn="ctr">
              <a:buNone/>
              <a:defRPr sz="1600" b="1"/>
            </a:lvl1pPr>
          </a:lstStyle>
          <a:p>
            <a:r>
              <a:rPr lang="en-GB"/>
              <a:t>Click on the icon above to insert the image. Once inserted, select image and ‘Send to back’.</a:t>
            </a:r>
          </a:p>
        </p:txBody>
      </p:sp>
      <p:sp>
        <p:nvSpPr>
          <p:cNvPr id="5" name="Title 4">
            <a:extLst>
              <a:ext uri="{FF2B5EF4-FFF2-40B4-BE49-F238E27FC236}">
                <a16:creationId xmlns:a16="http://schemas.microsoft.com/office/drawing/2014/main" id="{396398A8-03AC-7D50-A798-5CCB438110EA}"/>
              </a:ext>
            </a:extLst>
          </p:cNvPr>
          <p:cNvSpPr>
            <a:spLocks noGrp="1"/>
          </p:cNvSpPr>
          <p:nvPr>
            <p:ph type="title" hasCustomPrompt="1"/>
          </p:nvPr>
        </p:nvSpPr>
        <p:spPr>
          <a:xfrm>
            <a:off x="5453062" y="474663"/>
            <a:ext cx="5621338" cy="886397"/>
          </a:xfrm>
        </p:spPr>
        <p:txBody>
          <a:bodyPr>
            <a:noAutofit/>
          </a:bodyPr>
          <a:lstStyle>
            <a:lvl1pPr>
              <a:defRPr/>
            </a:lvl1pPr>
          </a:lstStyle>
          <a:p>
            <a:r>
              <a:rPr lang="en-GB"/>
              <a:t>Click to edit Master </a:t>
            </a:r>
            <a:br>
              <a:rPr lang="en-GB"/>
            </a:br>
            <a:r>
              <a:rPr lang="en-GB"/>
              <a:t>title style</a:t>
            </a:r>
          </a:p>
        </p:txBody>
      </p:sp>
      <p:sp>
        <p:nvSpPr>
          <p:cNvPr id="3" name="Text Placeholder 2">
            <a:extLst>
              <a:ext uri="{FF2B5EF4-FFF2-40B4-BE49-F238E27FC236}">
                <a16:creationId xmlns:a16="http://schemas.microsoft.com/office/drawing/2014/main" id="{2D56B29E-1CD9-7DE0-4975-CE67EE7855E8}"/>
              </a:ext>
            </a:extLst>
          </p:cNvPr>
          <p:cNvSpPr>
            <a:spLocks noGrp="1"/>
          </p:cNvSpPr>
          <p:nvPr>
            <p:ph type="body" sz="quarter" idx="12"/>
          </p:nvPr>
        </p:nvSpPr>
        <p:spPr>
          <a:xfrm>
            <a:off x="5453063" y="2251737"/>
            <a:ext cx="5621337" cy="285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grpSp>
        <p:nvGrpSpPr>
          <p:cNvPr id="2" name="Group 1">
            <a:extLst>
              <a:ext uri="{FF2B5EF4-FFF2-40B4-BE49-F238E27FC236}">
                <a16:creationId xmlns:a16="http://schemas.microsoft.com/office/drawing/2014/main" id="{F1AF9FC9-94CF-8E81-6DA5-B31B8F2C14B0}"/>
              </a:ext>
            </a:extLst>
          </p:cNvPr>
          <p:cNvGrpSpPr/>
          <p:nvPr userDrawn="1"/>
        </p:nvGrpSpPr>
        <p:grpSpPr>
          <a:xfrm>
            <a:off x="5536282" y="6484543"/>
            <a:ext cx="1119437" cy="213437"/>
            <a:chOff x="1953004" y="3677534"/>
            <a:chExt cx="2190456" cy="417642"/>
          </a:xfrm>
        </p:grpSpPr>
        <p:sp>
          <p:nvSpPr>
            <p:cNvPr id="4" name="Freeform: Shape 6">
              <a:extLst>
                <a:ext uri="{FF2B5EF4-FFF2-40B4-BE49-F238E27FC236}">
                  <a16:creationId xmlns:a16="http://schemas.microsoft.com/office/drawing/2014/main" id="{A00691AA-F7EF-63D5-0B54-6E4E85C27D61}"/>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6" name="Freeform: Shape 7">
              <a:extLst>
                <a:ext uri="{FF2B5EF4-FFF2-40B4-BE49-F238E27FC236}">
                  <a16:creationId xmlns:a16="http://schemas.microsoft.com/office/drawing/2014/main" id="{7E26F13C-6896-E96E-6A10-A83E603CF236}"/>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8">
              <a:extLst>
                <a:ext uri="{FF2B5EF4-FFF2-40B4-BE49-F238E27FC236}">
                  <a16:creationId xmlns:a16="http://schemas.microsoft.com/office/drawing/2014/main" id="{17DB2090-B501-8195-0B0F-7FD401ACCFDF}"/>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E5E77D84-AD66-8B08-EA2C-8F8251A5504A}"/>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49C7E15F-F6FA-40A0-EFA8-99034060884A}"/>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0FD45FB7-A276-E18C-29F5-549D34301B24}"/>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FC40B00F-AF2E-500B-4EAB-1175B87BFF96}"/>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5107C023-6307-EEE9-8530-060E1568B94D}"/>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7EF8567D-DB87-5CEE-A616-CAB6868DA26E}"/>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27E1F6A8-8CBA-C827-7D84-CF1A7A92D74A}"/>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14658F0D-0594-22D0-8622-F5138DFE1CBA}"/>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94D771DA-BF0A-893F-A482-1EBD03194C56}"/>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02610F54-695C-3EB2-00E6-6F31E4A8BBB8}"/>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BDB44EA7-39A3-1800-2FA4-63627E4D8B37}"/>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7E742019-088F-2DA5-15A0-7F7719A72F86}"/>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Shape 21">
              <a:extLst>
                <a:ext uri="{FF2B5EF4-FFF2-40B4-BE49-F238E27FC236}">
                  <a16:creationId xmlns:a16="http://schemas.microsoft.com/office/drawing/2014/main" id="{1230B64F-CED9-EC72-B225-6EE7BF2E4352}"/>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Tree>
    <p:extLst>
      <p:ext uri="{BB962C8B-B14F-4D97-AF65-F5344CB8AC3E}">
        <p14:creationId xmlns:p14="http://schemas.microsoft.com/office/powerpoint/2010/main" val="398920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p_Image &amp;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F93E1C4-34CC-6E1E-84F2-3BE20962B76F}"/>
              </a:ext>
            </a:extLst>
          </p:cNvPr>
          <p:cNvSpPr>
            <a:spLocks noGrp="1"/>
          </p:cNvSpPr>
          <p:nvPr>
            <p:ph type="body" sz="quarter" idx="10" hasCustomPrompt="1"/>
          </p:nvPr>
        </p:nvSpPr>
        <p:spPr>
          <a:xfrm>
            <a:off x="0" y="0"/>
            <a:ext cx="12192000" cy="2555567"/>
          </a:xfrm>
          <a:gradFill>
            <a:gsLst>
              <a:gs pos="21000">
                <a:srgbClr val="00A5C1">
                  <a:alpha val="17000"/>
                </a:srgbClr>
              </a:gs>
              <a:gs pos="100000">
                <a:srgbClr val="EE6C25">
                  <a:alpha val="80000"/>
                </a:srgbClr>
              </a:gs>
            </a:gsLst>
            <a:lin ang="10200000" scaled="0"/>
          </a:gradFill>
        </p:spPr>
        <p:txBody>
          <a:bodyPr/>
          <a:lstStyle>
            <a:lvl1pPr marL="0" indent="0">
              <a:buNone/>
              <a:defRPr/>
            </a:lvl1pPr>
          </a:lstStyle>
          <a:p>
            <a:pPr lvl="0"/>
            <a:r>
              <a:rPr lang="en-GB"/>
              <a:t> </a:t>
            </a:r>
          </a:p>
        </p:txBody>
      </p:sp>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a:xfrm>
            <a:off x="474662" y="474663"/>
            <a:ext cx="3941080" cy="1216025"/>
          </a:xfrm>
        </p:spPr>
        <p:txBody>
          <a:bodyPr/>
          <a:lstStyle/>
          <a:p>
            <a:r>
              <a:rPr lang="en-US"/>
              <a:t>Click to edit Master title style</a:t>
            </a:r>
            <a:endParaRPr lang="en-GB"/>
          </a:p>
        </p:txBody>
      </p:sp>
      <p:sp>
        <p:nvSpPr>
          <p:cNvPr id="2" name="Picture Placeholder 8">
            <a:extLst>
              <a:ext uri="{FF2B5EF4-FFF2-40B4-BE49-F238E27FC236}">
                <a16:creationId xmlns:a16="http://schemas.microsoft.com/office/drawing/2014/main" id="{051D228B-81A7-F428-713E-FAD2BFA687FC}"/>
              </a:ext>
            </a:extLst>
          </p:cNvPr>
          <p:cNvSpPr>
            <a:spLocks noGrp="1"/>
          </p:cNvSpPr>
          <p:nvPr>
            <p:ph type="pic" sz="quarter" idx="11" hasCustomPrompt="1"/>
          </p:nvPr>
        </p:nvSpPr>
        <p:spPr>
          <a:xfrm>
            <a:off x="0" y="0"/>
            <a:ext cx="12192000" cy="2555568"/>
          </a:xfrm>
          <a:effectLst>
            <a:outerShdw blurRad="63500" sx="101000" sy="101000" algn="ctr" rotWithShape="0">
              <a:schemeClr val="tx1">
                <a:lumMod val="50000"/>
                <a:lumOff val="50000"/>
                <a:alpha val="40000"/>
              </a:schemeClr>
            </a:outerShdw>
          </a:effectLst>
        </p:spPr>
        <p:txBody>
          <a:bodyPr lIns="720000" tIns="1368000" rIns="720000" anchor="ctr" anchorCtr="0"/>
          <a:lstStyle>
            <a:lvl1pPr marL="0" indent="0" algn="ctr">
              <a:buNone/>
              <a:defRPr sz="1600" b="1"/>
            </a:lvl1pPr>
          </a:lstStyle>
          <a:p>
            <a:r>
              <a:rPr lang="en-GB"/>
              <a:t>Click on the icon above to insert the image. Once inserted, select image and ‘Send to back’.</a:t>
            </a:r>
          </a:p>
        </p:txBody>
      </p:sp>
      <p:sp>
        <p:nvSpPr>
          <p:cNvPr id="6" name="Text Placeholder 2">
            <a:extLst>
              <a:ext uri="{FF2B5EF4-FFF2-40B4-BE49-F238E27FC236}">
                <a16:creationId xmlns:a16="http://schemas.microsoft.com/office/drawing/2014/main" id="{13D7D024-3845-C90B-038B-F854164952DC}"/>
              </a:ext>
            </a:extLst>
          </p:cNvPr>
          <p:cNvSpPr>
            <a:spLocks noGrp="1"/>
          </p:cNvSpPr>
          <p:nvPr>
            <p:ph type="body" sz="quarter" idx="12"/>
          </p:nvPr>
        </p:nvSpPr>
        <p:spPr>
          <a:xfrm>
            <a:off x="476252" y="3030230"/>
            <a:ext cx="5266154" cy="277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2">
            <a:extLst>
              <a:ext uri="{FF2B5EF4-FFF2-40B4-BE49-F238E27FC236}">
                <a16:creationId xmlns:a16="http://schemas.microsoft.com/office/drawing/2014/main" id="{5EB457D3-8A35-70D2-C178-EE3CD04FF7E6}"/>
              </a:ext>
            </a:extLst>
          </p:cNvPr>
          <p:cNvSpPr>
            <a:spLocks noGrp="1"/>
          </p:cNvSpPr>
          <p:nvPr>
            <p:ph type="body" sz="quarter" idx="13"/>
          </p:nvPr>
        </p:nvSpPr>
        <p:spPr>
          <a:xfrm>
            <a:off x="6449596" y="3030230"/>
            <a:ext cx="5266154" cy="277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grpSp>
        <p:nvGrpSpPr>
          <p:cNvPr id="3" name="Group 2">
            <a:extLst>
              <a:ext uri="{FF2B5EF4-FFF2-40B4-BE49-F238E27FC236}">
                <a16:creationId xmlns:a16="http://schemas.microsoft.com/office/drawing/2014/main" id="{1C5114C0-CC6B-11B9-EE25-C04EC646C13D}"/>
              </a:ext>
            </a:extLst>
          </p:cNvPr>
          <p:cNvGrpSpPr/>
          <p:nvPr userDrawn="1"/>
        </p:nvGrpSpPr>
        <p:grpSpPr>
          <a:xfrm>
            <a:off x="5536282" y="6484543"/>
            <a:ext cx="1119437" cy="213437"/>
            <a:chOff x="1953004" y="3677534"/>
            <a:chExt cx="2190456" cy="417642"/>
          </a:xfrm>
        </p:grpSpPr>
        <p:sp>
          <p:nvSpPr>
            <p:cNvPr id="4" name="Freeform: Shape 6">
              <a:extLst>
                <a:ext uri="{FF2B5EF4-FFF2-40B4-BE49-F238E27FC236}">
                  <a16:creationId xmlns:a16="http://schemas.microsoft.com/office/drawing/2014/main" id="{0D5208FF-B5A1-F5EE-B0E0-C524CA979A2C}"/>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7">
              <a:extLst>
                <a:ext uri="{FF2B5EF4-FFF2-40B4-BE49-F238E27FC236}">
                  <a16:creationId xmlns:a16="http://schemas.microsoft.com/office/drawing/2014/main" id="{4CBB6110-D843-0B9C-DBE6-3D4C54CC0F40}"/>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8">
              <a:extLst>
                <a:ext uri="{FF2B5EF4-FFF2-40B4-BE49-F238E27FC236}">
                  <a16:creationId xmlns:a16="http://schemas.microsoft.com/office/drawing/2014/main" id="{E489E6E9-64AC-A351-DBC7-A99233E68C4A}"/>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9">
              <a:extLst>
                <a:ext uri="{FF2B5EF4-FFF2-40B4-BE49-F238E27FC236}">
                  <a16:creationId xmlns:a16="http://schemas.microsoft.com/office/drawing/2014/main" id="{0F01BD6B-9476-4634-D747-576A2BC40C36}"/>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0">
              <a:extLst>
                <a:ext uri="{FF2B5EF4-FFF2-40B4-BE49-F238E27FC236}">
                  <a16:creationId xmlns:a16="http://schemas.microsoft.com/office/drawing/2014/main" id="{4F3BDB8A-F7E8-2B86-4E1D-D04AD65C939D}"/>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1">
              <a:extLst>
                <a:ext uri="{FF2B5EF4-FFF2-40B4-BE49-F238E27FC236}">
                  <a16:creationId xmlns:a16="http://schemas.microsoft.com/office/drawing/2014/main" id="{F834CFD4-4032-01B4-99D5-D578C14569F0}"/>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2">
              <a:extLst>
                <a:ext uri="{FF2B5EF4-FFF2-40B4-BE49-F238E27FC236}">
                  <a16:creationId xmlns:a16="http://schemas.microsoft.com/office/drawing/2014/main" id="{E050943D-060E-59EE-263B-4C3A6BA7F976}"/>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3">
              <a:extLst>
                <a:ext uri="{FF2B5EF4-FFF2-40B4-BE49-F238E27FC236}">
                  <a16:creationId xmlns:a16="http://schemas.microsoft.com/office/drawing/2014/main" id="{08032A01-241B-2916-E9B0-6CBFE6DE2CC4}"/>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4">
              <a:extLst>
                <a:ext uri="{FF2B5EF4-FFF2-40B4-BE49-F238E27FC236}">
                  <a16:creationId xmlns:a16="http://schemas.microsoft.com/office/drawing/2014/main" id="{B829C09B-4CD2-3BE7-2A02-942128066F00}"/>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5">
              <a:extLst>
                <a:ext uri="{FF2B5EF4-FFF2-40B4-BE49-F238E27FC236}">
                  <a16:creationId xmlns:a16="http://schemas.microsoft.com/office/drawing/2014/main" id="{E7F4A808-C2AF-C4E3-C4F9-A0D74D45686E}"/>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6">
              <a:extLst>
                <a:ext uri="{FF2B5EF4-FFF2-40B4-BE49-F238E27FC236}">
                  <a16:creationId xmlns:a16="http://schemas.microsoft.com/office/drawing/2014/main" id="{03258A16-BD8F-21E4-0BA6-67B8F5319091}"/>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7">
              <a:extLst>
                <a:ext uri="{FF2B5EF4-FFF2-40B4-BE49-F238E27FC236}">
                  <a16:creationId xmlns:a16="http://schemas.microsoft.com/office/drawing/2014/main" id="{57B5365A-DECD-81C9-3C2E-303B6CA2C2A4}"/>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8">
              <a:extLst>
                <a:ext uri="{FF2B5EF4-FFF2-40B4-BE49-F238E27FC236}">
                  <a16:creationId xmlns:a16="http://schemas.microsoft.com/office/drawing/2014/main" id="{B7765EE8-172B-3CB6-766C-91DBB6D72F2F}"/>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19">
              <a:extLst>
                <a:ext uri="{FF2B5EF4-FFF2-40B4-BE49-F238E27FC236}">
                  <a16:creationId xmlns:a16="http://schemas.microsoft.com/office/drawing/2014/main" id="{8044649B-5428-4A59-8703-C9F697E8A863}"/>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Shape 20">
              <a:extLst>
                <a:ext uri="{FF2B5EF4-FFF2-40B4-BE49-F238E27FC236}">
                  <a16:creationId xmlns:a16="http://schemas.microsoft.com/office/drawing/2014/main" id="{CD7DE8F4-5487-54C8-FC7B-BEDD750DED88}"/>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3" name="Freeform: Shape 21">
              <a:extLst>
                <a:ext uri="{FF2B5EF4-FFF2-40B4-BE49-F238E27FC236}">
                  <a16:creationId xmlns:a16="http://schemas.microsoft.com/office/drawing/2014/main" id="{A8499BB2-D3FC-548B-5431-0DBC6C4333BC}"/>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Tree>
    <p:extLst>
      <p:ext uri="{BB962C8B-B14F-4D97-AF65-F5344CB8AC3E}">
        <p14:creationId xmlns:p14="http://schemas.microsoft.com/office/powerpoint/2010/main" val="1654371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Title &amp; Tex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742E18-3FBB-BA08-2512-6880B758503A}"/>
              </a:ext>
              <a:ext uri="{C183D7F6-B498-43B3-948B-1728B52AA6E4}">
                <adec:decorative xmlns:adec="http://schemas.microsoft.com/office/drawing/2017/decorative" val="1"/>
              </a:ext>
            </a:extLst>
          </p:cNvPr>
          <p:cNvSpPr/>
          <p:nvPr userDrawn="1"/>
        </p:nvSpPr>
        <p:spPr>
          <a:xfrm>
            <a:off x="1" y="6023429"/>
            <a:ext cx="12192000" cy="834571"/>
          </a:xfrm>
          <a:prstGeom prst="rect">
            <a:avLst/>
          </a:prstGeo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a:xfrm>
            <a:off x="474662" y="474663"/>
            <a:ext cx="4148396" cy="1216025"/>
          </a:xfrm>
        </p:spPr>
        <p:txBody>
          <a:bodyPr/>
          <a:lstStyle/>
          <a:p>
            <a:r>
              <a:rPr lang="en-US"/>
              <a:t>Click to edit Master title style</a:t>
            </a:r>
            <a:endParaRPr lang="en-GB"/>
          </a:p>
        </p:txBody>
      </p:sp>
      <p:sp>
        <p:nvSpPr>
          <p:cNvPr id="3" name="Rectangle: Rounded Corners 2">
            <a:extLst>
              <a:ext uri="{FF2B5EF4-FFF2-40B4-BE49-F238E27FC236}">
                <a16:creationId xmlns:a16="http://schemas.microsoft.com/office/drawing/2014/main" id="{2D90252A-5590-004E-6825-4246FB51BF88}"/>
              </a:ext>
              <a:ext uri="{C183D7F6-B498-43B3-948B-1728B52AA6E4}">
                <adec:decorative xmlns:adec="http://schemas.microsoft.com/office/drawing/2017/decorative" val="1"/>
              </a:ext>
            </a:extLst>
          </p:cNvPr>
          <p:cNvSpPr/>
          <p:nvPr userDrawn="1"/>
        </p:nvSpPr>
        <p:spPr>
          <a:xfrm>
            <a:off x="6687666" y="474664"/>
            <a:ext cx="5028084" cy="5740168"/>
          </a:xfrm>
          <a:prstGeom prst="roundRect">
            <a:avLst>
              <a:gd name="adj" fmla="val 5685"/>
            </a:avLst>
          </a:prstGeom>
          <a:solidFill>
            <a:schemeClr val="bg1"/>
          </a:solidFill>
          <a:ln>
            <a:noFill/>
          </a:ln>
          <a:effectLst>
            <a:outerShdw blurRad="1397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sp>
        <p:nvSpPr>
          <p:cNvPr id="4" name="Rectangle: Rounded Corners 3">
            <a:extLst>
              <a:ext uri="{FF2B5EF4-FFF2-40B4-BE49-F238E27FC236}">
                <a16:creationId xmlns:a16="http://schemas.microsoft.com/office/drawing/2014/main" id="{DD4FCF2D-E9DC-DDAF-A2FD-FB8A9C6B0A8E}"/>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6" name="Group 5">
            <a:extLst>
              <a:ext uri="{FF2B5EF4-FFF2-40B4-BE49-F238E27FC236}">
                <a16:creationId xmlns:a16="http://schemas.microsoft.com/office/drawing/2014/main" id="{DBEADC9F-8096-4905-4ACB-9FFD538D254A}"/>
              </a:ext>
            </a:extLst>
          </p:cNvPr>
          <p:cNvGrpSpPr/>
          <p:nvPr userDrawn="1"/>
        </p:nvGrpSpPr>
        <p:grpSpPr>
          <a:xfrm>
            <a:off x="5536282" y="6484543"/>
            <a:ext cx="1119437" cy="213437"/>
            <a:chOff x="1953004" y="3677534"/>
            <a:chExt cx="2190456" cy="417642"/>
          </a:xfrm>
        </p:grpSpPr>
        <p:sp>
          <p:nvSpPr>
            <p:cNvPr id="7" name="Freeform: Shape 6">
              <a:extLst>
                <a:ext uri="{FF2B5EF4-FFF2-40B4-BE49-F238E27FC236}">
                  <a16:creationId xmlns:a16="http://schemas.microsoft.com/office/drawing/2014/main" id="{C5D59AAF-1424-148D-FAFC-18ADF29BC906}"/>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DDFE3CB9-E737-9E0E-93C3-9E706DE99954}"/>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F61C930A-CF7F-C24C-9554-9831940D6BE2}"/>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99C457F9-653F-E87E-2640-6D17858EDBFD}"/>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63095438-5FAC-0E64-FF2C-24951254D72C}"/>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D0950F6E-7605-13A0-A724-77F0150865B3}"/>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3C13548E-9358-DEDD-B785-66AA80D7F6AD}"/>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246C6DBA-508C-FE35-3D68-266D672DA054}"/>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D9B71432-5F03-84E6-4242-556F55F23983}"/>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CEC3289B-84DF-DED2-9850-D27AE13B999B}"/>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59D31C1C-D4D1-C93D-4BA4-6751C4A2F721}"/>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BBB8C081-3EFD-9502-498A-80101B840E75}"/>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101852E2-41C7-E9D7-7B97-7299D51FF94C}"/>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6A084D9F-B4E8-BA62-C89F-A6DC2E8D57AB}"/>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6AB5D2E6-27DF-A621-8DA0-FF0FAC2ADFF4}"/>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Shape 21">
              <a:extLst>
                <a:ext uri="{FF2B5EF4-FFF2-40B4-BE49-F238E27FC236}">
                  <a16:creationId xmlns:a16="http://schemas.microsoft.com/office/drawing/2014/main" id="{A276C7E0-BE87-6FF4-2F07-5CC99181565E}"/>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25" name="Text Placeholder 24">
            <a:extLst>
              <a:ext uri="{FF2B5EF4-FFF2-40B4-BE49-F238E27FC236}">
                <a16:creationId xmlns:a16="http://schemas.microsoft.com/office/drawing/2014/main" id="{94397866-02CF-4712-8317-F34010345776}"/>
              </a:ext>
            </a:extLst>
          </p:cNvPr>
          <p:cNvSpPr>
            <a:spLocks noGrp="1"/>
          </p:cNvSpPr>
          <p:nvPr>
            <p:ph type="body" sz="quarter" idx="10"/>
          </p:nvPr>
        </p:nvSpPr>
        <p:spPr>
          <a:xfrm>
            <a:off x="474664" y="2217024"/>
            <a:ext cx="5687490" cy="3125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4">
            <a:extLst>
              <a:ext uri="{FF2B5EF4-FFF2-40B4-BE49-F238E27FC236}">
                <a16:creationId xmlns:a16="http://schemas.microsoft.com/office/drawing/2014/main" id="{0093199F-B9E9-E68D-CF75-033ECF3A6C65}"/>
              </a:ext>
            </a:extLst>
          </p:cNvPr>
          <p:cNvSpPr>
            <a:spLocks noGrp="1"/>
          </p:cNvSpPr>
          <p:nvPr>
            <p:ph type="body" sz="quarter" idx="11"/>
          </p:nvPr>
        </p:nvSpPr>
        <p:spPr>
          <a:xfrm>
            <a:off x="7161956" y="958128"/>
            <a:ext cx="4079504" cy="274458"/>
          </a:xfrm>
        </p:spPr>
        <p:txBody>
          <a:bodyPr/>
          <a:lstStyle>
            <a:lvl1pPr algn="ctr">
              <a:defRPr sz="1800" b="1"/>
            </a:lvl1pPr>
          </a:lstStyle>
          <a:p>
            <a:pPr lvl="0"/>
            <a:r>
              <a:rPr lang="en-US"/>
              <a:t>Click to edit Master text styles</a:t>
            </a:r>
          </a:p>
        </p:txBody>
      </p:sp>
      <p:sp>
        <p:nvSpPr>
          <p:cNvPr id="28" name="Content Placeholder 27">
            <a:extLst>
              <a:ext uri="{FF2B5EF4-FFF2-40B4-BE49-F238E27FC236}">
                <a16:creationId xmlns:a16="http://schemas.microsoft.com/office/drawing/2014/main" id="{A1934F5D-FC3D-4034-E70D-E51CE2B3AC44}"/>
              </a:ext>
            </a:extLst>
          </p:cNvPr>
          <p:cNvSpPr>
            <a:spLocks noGrp="1"/>
          </p:cNvSpPr>
          <p:nvPr>
            <p:ph sz="quarter" idx="12" hasCustomPrompt="1"/>
          </p:nvPr>
        </p:nvSpPr>
        <p:spPr>
          <a:xfrm>
            <a:off x="7162328" y="1521940"/>
            <a:ext cx="4079132" cy="4218229"/>
          </a:xfrm>
        </p:spPr>
        <p:txBody>
          <a:bodyPr/>
          <a:lstStyle>
            <a:lvl1pPr>
              <a:defRPr/>
            </a:lvl1pPr>
          </a:lstStyle>
          <a:p>
            <a:pPr lvl="0"/>
            <a:r>
              <a:rPr lang="en-US"/>
              <a:t>Click icon to insert content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85188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p_Gradient &amp; Title Centred">
    <p:bg>
      <p:bgPr>
        <a:solidFill>
          <a:schemeClr val="bg1"/>
        </a:solidFill>
        <a:effectLst/>
      </p:bgPr>
    </p:b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DC83D679-E62F-50A3-2CB7-09819AD38BE0}"/>
              </a:ext>
            </a:extLst>
          </p:cNvPr>
          <p:cNvSpPr>
            <a:spLocks noGrp="1"/>
          </p:cNvSpPr>
          <p:nvPr>
            <p:ph type="body" sz="quarter" idx="10" hasCustomPrompt="1"/>
          </p:nvPr>
        </p:nvSpPr>
        <p:spPr>
          <a:xfrm>
            <a:off x="0" y="0"/>
            <a:ext cx="12192000" cy="2555567"/>
          </a:xfrm>
          <a:gradFill>
            <a:gsLst>
              <a:gs pos="21000">
                <a:srgbClr val="00A5C1">
                  <a:alpha val="27000"/>
                </a:srgbClr>
              </a:gs>
              <a:gs pos="100000">
                <a:srgbClr val="EE6C25">
                  <a:alpha val="80000"/>
                </a:srgbClr>
              </a:gs>
            </a:gsLst>
            <a:lin ang="102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defRPr kumimoji="0" lang="en-GB" sz="1800" b="0" i="0" u="none" strike="noStrike" cap="none" spc="0" normalizeH="0" baseline="0" dirty="0">
                <a:ln>
                  <a:noFill/>
                </a:ln>
                <a:solidFill>
                  <a:srgbClr val="FFFFFF"/>
                </a:solidFill>
                <a:effectLst/>
                <a:uLnTx/>
                <a:uFillTx/>
                <a:latin typeface="Arial" panose="020B0604020202020204"/>
              </a:defRPr>
            </a:lvl1pPr>
          </a:lstStyle>
          <a:p>
            <a:pPr marR="0" lvl="0" algn="ctr" defTabSz="914400" fontAlgn="auto">
              <a:spcBef>
                <a:spcPts val="0"/>
              </a:spcBef>
              <a:spcAft>
                <a:spcPts val="0"/>
              </a:spcAft>
              <a:buClrTx/>
              <a:buSzTx/>
              <a:buFontTx/>
              <a:tabLst/>
            </a:pPr>
            <a:r>
              <a:rPr lang="en-GB"/>
              <a:t> </a:t>
            </a:r>
          </a:p>
        </p:txBody>
      </p:sp>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p:txBody>
          <a:bodyPr/>
          <a:lstStyle>
            <a:lvl1pPr algn="ctr">
              <a:defRPr/>
            </a:lvl1pPr>
          </a:lstStyle>
          <a:p>
            <a:r>
              <a:rPr lang="en-US"/>
              <a:t>Click to edit Master title style</a:t>
            </a:r>
            <a:endParaRPr lang="en-GB"/>
          </a:p>
        </p:txBody>
      </p:sp>
    </p:spTree>
    <p:extLst>
      <p:ext uri="{BB962C8B-B14F-4D97-AF65-F5344CB8AC3E}">
        <p14:creationId xmlns:p14="http://schemas.microsoft.com/office/powerpoint/2010/main" val="3495608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ttom_Gradient &amp; Title Centred">
    <p:bg>
      <p:bgPr>
        <a:solidFill>
          <a:schemeClr val="bg1"/>
        </a:solidFill>
        <a:effectLst/>
      </p:bgPr>
    </p:b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DC83D679-E62F-50A3-2CB7-09819AD38BE0}"/>
              </a:ext>
            </a:extLst>
          </p:cNvPr>
          <p:cNvSpPr>
            <a:spLocks noGrp="1"/>
          </p:cNvSpPr>
          <p:nvPr>
            <p:ph type="body" sz="quarter" idx="10" hasCustomPrompt="1"/>
          </p:nvPr>
        </p:nvSpPr>
        <p:spPr>
          <a:xfrm>
            <a:off x="0" y="5092861"/>
            <a:ext cx="12192000" cy="1765139"/>
          </a:xfr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defRPr kumimoji="0" lang="en-GB" sz="1800" b="0" i="0" u="none" strike="noStrike" cap="none" spc="0" normalizeH="0" baseline="0" dirty="0">
                <a:ln>
                  <a:noFill/>
                </a:ln>
                <a:solidFill>
                  <a:srgbClr val="FFFFFF"/>
                </a:solidFill>
                <a:effectLst/>
                <a:uLnTx/>
                <a:uFillTx/>
                <a:latin typeface="Arial" panose="020B0604020202020204"/>
                <a:ea typeface="+mn-ea"/>
              </a:defRPr>
            </a:lvl1pPr>
          </a:lstStyle>
          <a:p>
            <a:pPr marR="0" lvl="0" algn="ctr" defTabSz="914400" fontAlgn="auto">
              <a:spcBef>
                <a:spcPts val="0"/>
              </a:spcBef>
              <a:spcAft>
                <a:spcPts val="0"/>
              </a:spcAft>
              <a:buClrTx/>
              <a:buSzTx/>
              <a:buFontTx/>
              <a:tabLst/>
            </a:pPr>
            <a:r>
              <a:rPr lang="en-GB"/>
              <a:t> </a:t>
            </a:r>
          </a:p>
        </p:txBody>
      </p:sp>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p:txBody>
          <a:bodyPr/>
          <a:lstStyle>
            <a:lvl1pPr algn="ctr">
              <a:defRPr/>
            </a:lvl1pPr>
          </a:lstStyle>
          <a:p>
            <a:r>
              <a:rPr lang="en-US"/>
              <a:t>Click to edit Master title style</a:t>
            </a:r>
            <a:endParaRPr lang="en-GB"/>
          </a:p>
        </p:txBody>
      </p:sp>
      <p:sp>
        <p:nvSpPr>
          <p:cNvPr id="3" name="Rectangle: Rounded Corners 2">
            <a:extLst>
              <a:ext uri="{FF2B5EF4-FFF2-40B4-BE49-F238E27FC236}">
                <a16:creationId xmlns:a16="http://schemas.microsoft.com/office/drawing/2014/main" id="{86F0C9D7-3C62-DAC5-9918-4716DD39CFA4}"/>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4" name="Group 3">
            <a:extLst>
              <a:ext uri="{FF2B5EF4-FFF2-40B4-BE49-F238E27FC236}">
                <a16:creationId xmlns:a16="http://schemas.microsoft.com/office/drawing/2014/main" id="{D35CF40D-18AE-A82E-A84A-CD0400614406}"/>
              </a:ext>
            </a:extLst>
          </p:cNvPr>
          <p:cNvGrpSpPr/>
          <p:nvPr userDrawn="1"/>
        </p:nvGrpSpPr>
        <p:grpSpPr>
          <a:xfrm>
            <a:off x="5536282" y="6484543"/>
            <a:ext cx="1119437" cy="213437"/>
            <a:chOff x="1953004" y="3677534"/>
            <a:chExt cx="2190456" cy="417642"/>
          </a:xfrm>
        </p:grpSpPr>
        <p:sp>
          <p:nvSpPr>
            <p:cNvPr id="6" name="Freeform: Shape 5">
              <a:extLst>
                <a:ext uri="{FF2B5EF4-FFF2-40B4-BE49-F238E27FC236}">
                  <a16:creationId xmlns:a16="http://schemas.microsoft.com/office/drawing/2014/main" id="{48D2C705-E547-840C-1C48-D03393BC32F1}"/>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7" name="Freeform: Shape 6">
              <a:extLst>
                <a:ext uri="{FF2B5EF4-FFF2-40B4-BE49-F238E27FC236}">
                  <a16:creationId xmlns:a16="http://schemas.microsoft.com/office/drawing/2014/main" id="{B561183D-05E5-7C48-9CD8-00FFFC6DE93F}"/>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E0FD96BA-A52C-2450-43BA-2EF574C64944}"/>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0C6453F0-9AA9-0776-4FE8-911CBA1FBA0D}"/>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29BC1D40-CB59-78D6-7DD2-BA4F8444BBA4}"/>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C576121C-062A-A075-53F6-3AC1E604A18F}"/>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16BCFE3C-ECD0-649B-7632-BFD0A858CBC8}"/>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4E73CF32-E8C8-D1C5-2E77-42876CBB6593}"/>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77C9AA66-05D8-5157-0460-94100E069C2A}"/>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AD3BDB3E-E716-55EF-A155-AE180723D4E1}"/>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DDE876B8-EEE8-D5FB-A5E9-EB01F8BA0355}"/>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300278F3-5EE7-50A5-EAF4-4711A307BF81}"/>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2C3A0325-0BB2-0D50-345C-566FD721D97C}"/>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FA3DBA36-22CE-CD63-60DB-7F85593FCEE3}"/>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A659674B-1018-7F83-4D88-A8F416AA4579}"/>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40C260DA-4F49-FEC5-944C-C46A151A11D4}"/>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Tree>
    <p:extLst>
      <p:ext uri="{BB962C8B-B14F-4D97-AF65-F5344CB8AC3E}">
        <p14:creationId xmlns:p14="http://schemas.microsoft.com/office/powerpoint/2010/main" val="4274229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p_Gradient &amp; Title Left ">
    <p:bg>
      <p:bgPr>
        <a:solidFill>
          <a:schemeClr val="bg1"/>
        </a:solidFill>
        <a:effectLst/>
      </p:bgPr>
    </p:b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DC83D679-E62F-50A3-2CB7-09819AD38BE0}"/>
              </a:ext>
            </a:extLst>
          </p:cNvPr>
          <p:cNvSpPr>
            <a:spLocks noGrp="1"/>
          </p:cNvSpPr>
          <p:nvPr>
            <p:ph type="body" sz="quarter" idx="10" hasCustomPrompt="1"/>
          </p:nvPr>
        </p:nvSpPr>
        <p:spPr>
          <a:xfrm>
            <a:off x="0" y="0"/>
            <a:ext cx="12192000" cy="2204977"/>
          </a:xfr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defRPr kumimoji="0" lang="en-GB" sz="1800" b="0" i="0" u="none" strike="noStrike" cap="none" spc="0" normalizeH="0" baseline="0" dirty="0">
                <a:ln>
                  <a:noFill/>
                </a:ln>
                <a:solidFill>
                  <a:srgbClr val="FFFFFF"/>
                </a:solidFill>
                <a:effectLst/>
                <a:uLnTx/>
                <a:uFillTx/>
                <a:latin typeface="Arial" panose="020B0604020202020204"/>
                <a:ea typeface="+mn-ea"/>
              </a:defRPr>
            </a:lvl1pPr>
          </a:lstStyle>
          <a:p>
            <a:pPr marR="0" lvl="0" algn="ctr" defTabSz="914400" fontAlgn="auto">
              <a:spcBef>
                <a:spcPts val="0"/>
              </a:spcBef>
              <a:spcAft>
                <a:spcPts val="0"/>
              </a:spcAft>
              <a:buClrTx/>
              <a:buSzTx/>
              <a:buFontTx/>
              <a:tabLst/>
            </a:pPr>
            <a:r>
              <a:rPr lang="en-GB"/>
              <a:t> </a:t>
            </a:r>
          </a:p>
        </p:txBody>
      </p:sp>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p:txBody>
          <a:bodyPr/>
          <a:lstStyle>
            <a:lvl1pPr algn="l">
              <a:defRPr/>
            </a:lvl1pPr>
          </a:lstStyle>
          <a:p>
            <a:r>
              <a:rPr lang="en-US"/>
              <a:t>Click to edit Master title style</a:t>
            </a:r>
            <a:endParaRPr lang="en-GB"/>
          </a:p>
        </p:txBody>
      </p:sp>
      <p:grpSp>
        <p:nvGrpSpPr>
          <p:cNvPr id="3" name="Group 2">
            <a:extLst>
              <a:ext uri="{FF2B5EF4-FFF2-40B4-BE49-F238E27FC236}">
                <a16:creationId xmlns:a16="http://schemas.microsoft.com/office/drawing/2014/main" id="{929DC2B0-4C26-68C0-4C4D-3900E9C0BE93}"/>
              </a:ext>
            </a:extLst>
          </p:cNvPr>
          <p:cNvGrpSpPr/>
          <p:nvPr userDrawn="1"/>
        </p:nvGrpSpPr>
        <p:grpSpPr>
          <a:xfrm>
            <a:off x="5536282" y="6484543"/>
            <a:ext cx="1119437" cy="213437"/>
            <a:chOff x="1953004" y="3677534"/>
            <a:chExt cx="2190456" cy="417642"/>
          </a:xfrm>
        </p:grpSpPr>
        <p:sp>
          <p:nvSpPr>
            <p:cNvPr id="4" name="Freeform: Shape 6">
              <a:extLst>
                <a:ext uri="{FF2B5EF4-FFF2-40B4-BE49-F238E27FC236}">
                  <a16:creationId xmlns:a16="http://schemas.microsoft.com/office/drawing/2014/main" id="{5D155A69-65BF-3CCB-8CA5-79C7A215CAE5}"/>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6" name="Freeform: Shape 7">
              <a:extLst>
                <a:ext uri="{FF2B5EF4-FFF2-40B4-BE49-F238E27FC236}">
                  <a16:creationId xmlns:a16="http://schemas.microsoft.com/office/drawing/2014/main" id="{CC3C5519-161D-E568-CC66-C8E754119BE1}"/>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7" name="Freeform: Shape 8">
              <a:extLst>
                <a:ext uri="{FF2B5EF4-FFF2-40B4-BE49-F238E27FC236}">
                  <a16:creationId xmlns:a16="http://schemas.microsoft.com/office/drawing/2014/main" id="{12C0BCC0-98A7-21D0-C1B5-23EA1EAFCE8D}"/>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9">
              <a:extLst>
                <a:ext uri="{FF2B5EF4-FFF2-40B4-BE49-F238E27FC236}">
                  <a16:creationId xmlns:a16="http://schemas.microsoft.com/office/drawing/2014/main" id="{E22287CC-99EC-5A1D-1461-072F80A85BB4}"/>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10">
              <a:extLst>
                <a:ext uri="{FF2B5EF4-FFF2-40B4-BE49-F238E27FC236}">
                  <a16:creationId xmlns:a16="http://schemas.microsoft.com/office/drawing/2014/main" id="{440E36A0-F161-EE8E-F604-85C455F5F9E8}"/>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11">
              <a:extLst>
                <a:ext uri="{FF2B5EF4-FFF2-40B4-BE49-F238E27FC236}">
                  <a16:creationId xmlns:a16="http://schemas.microsoft.com/office/drawing/2014/main" id="{628FE9EC-B903-3D7F-3E64-9BEC052133A3}"/>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2">
              <a:extLst>
                <a:ext uri="{FF2B5EF4-FFF2-40B4-BE49-F238E27FC236}">
                  <a16:creationId xmlns:a16="http://schemas.microsoft.com/office/drawing/2014/main" id="{B510D954-8846-9944-0266-6CE269C0FFAB}"/>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3">
              <a:extLst>
                <a:ext uri="{FF2B5EF4-FFF2-40B4-BE49-F238E27FC236}">
                  <a16:creationId xmlns:a16="http://schemas.microsoft.com/office/drawing/2014/main" id="{3C934580-1872-5E1F-0317-B114C34BA51E}"/>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4">
              <a:extLst>
                <a:ext uri="{FF2B5EF4-FFF2-40B4-BE49-F238E27FC236}">
                  <a16:creationId xmlns:a16="http://schemas.microsoft.com/office/drawing/2014/main" id="{AB0B3C0B-40B2-EE79-BDA0-D9D799FC5B5B}"/>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5">
              <a:extLst>
                <a:ext uri="{FF2B5EF4-FFF2-40B4-BE49-F238E27FC236}">
                  <a16:creationId xmlns:a16="http://schemas.microsoft.com/office/drawing/2014/main" id="{AF6028ED-5427-7FFA-00D1-1FBFC095F539}"/>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6">
              <a:extLst>
                <a:ext uri="{FF2B5EF4-FFF2-40B4-BE49-F238E27FC236}">
                  <a16:creationId xmlns:a16="http://schemas.microsoft.com/office/drawing/2014/main" id="{3F6E08EC-C613-A802-996D-2795DA3F7534}"/>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7">
              <a:extLst>
                <a:ext uri="{FF2B5EF4-FFF2-40B4-BE49-F238E27FC236}">
                  <a16:creationId xmlns:a16="http://schemas.microsoft.com/office/drawing/2014/main" id="{3C96CF8A-3DE3-DFED-B8F5-AEA0BC91A720}"/>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8">
              <a:extLst>
                <a:ext uri="{FF2B5EF4-FFF2-40B4-BE49-F238E27FC236}">
                  <a16:creationId xmlns:a16="http://schemas.microsoft.com/office/drawing/2014/main" id="{C220AB2A-67CE-0154-44A3-C3385EBF5D74}"/>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9">
              <a:extLst>
                <a:ext uri="{FF2B5EF4-FFF2-40B4-BE49-F238E27FC236}">
                  <a16:creationId xmlns:a16="http://schemas.microsoft.com/office/drawing/2014/main" id="{D6DFE755-8F87-A861-6821-57DDB5BF5E5B}"/>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20">
              <a:extLst>
                <a:ext uri="{FF2B5EF4-FFF2-40B4-BE49-F238E27FC236}">
                  <a16:creationId xmlns:a16="http://schemas.microsoft.com/office/drawing/2014/main" id="{B9EED1AD-0711-4A02-BFEF-BF3EA85C72F4}"/>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21">
              <a:extLst>
                <a:ext uri="{FF2B5EF4-FFF2-40B4-BE49-F238E27FC236}">
                  <a16:creationId xmlns:a16="http://schemas.microsoft.com/office/drawing/2014/main" id="{4926AEF2-87E6-C1D0-9AEA-C673399A3D44}"/>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Tree>
    <p:extLst>
      <p:ext uri="{BB962C8B-B14F-4D97-AF65-F5344CB8AC3E}">
        <p14:creationId xmlns:p14="http://schemas.microsoft.com/office/powerpoint/2010/main" val="1443185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ottom_Gradient &amp; Title Left ">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p:txBody>
          <a:bodyPr/>
          <a:lstStyle>
            <a:lvl1pPr algn="l">
              <a:defRPr/>
            </a:lvl1pPr>
          </a:lstStyle>
          <a:p>
            <a:r>
              <a:rPr lang="en-US"/>
              <a:t>Click to edit Master title style</a:t>
            </a:r>
            <a:endParaRPr lang="en-GB"/>
          </a:p>
        </p:txBody>
      </p:sp>
      <p:sp>
        <p:nvSpPr>
          <p:cNvPr id="3" name="Text Placeholder 6">
            <a:extLst>
              <a:ext uri="{FF2B5EF4-FFF2-40B4-BE49-F238E27FC236}">
                <a16:creationId xmlns:a16="http://schemas.microsoft.com/office/drawing/2014/main" id="{648BE094-FF0D-5F0A-04ED-724583218764}"/>
              </a:ext>
            </a:extLst>
          </p:cNvPr>
          <p:cNvSpPr>
            <a:spLocks noGrp="1"/>
          </p:cNvSpPr>
          <p:nvPr>
            <p:ph type="body" sz="quarter" idx="11" hasCustomPrompt="1"/>
          </p:nvPr>
        </p:nvSpPr>
        <p:spPr>
          <a:xfrm>
            <a:off x="0" y="5641975"/>
            <a:ext cx="12192000" cy="1216025"/>
          </a:xfr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defRPr kumimoji="0" lang="en-GB" sz="1800" b="0" i="0" u="none" strike="noStrike" cap="none" spc="0" normalizeH="0" baseline="0" dirty="0">
                <a:ln>
                  <a:noFill/>
                </a:ln>
                <a:solidFill>
                  <a:srgbClr val="FFFFFF"/>
                </a:solidFill>
                <a:effectLst/>
                <a:uLnTx/>
                <a:uFillTx/>
                <a:latin typeface="Arial" panose="020B0604020202020204"/>
                <a:ea typeface="+mn-ea"/>
              </a:defRPr>
            </a:lvl1pPr>
          </a:lstStyle>
          <a:p>
            <a:pPr marR="0" lvl="0" algn="ctr" defTabSz="914400" fontAlgn="auto">
              <a:spcBef>
                <a:spcPts val="0"/>
              </a:spcBef>
              <a:spcAft>
                <a:spcPts val="0"/>
              </a:spcAft>
              <a:buClrTx/>
              <a:buSzTx/>
              <a:buFontTx/>
              <a:tabLst/>
            </a:pPr>
            <a:r>
              <a:rPr lang="en-GB"/>
              <a:t> </a:t>
            </a:r>
          </a:p>
        </p:txBody>
      </p:sp>
      <p:sp>
        <p:nvSpPr>
          <p:cNvPr id="2" name="Rectangle: Rounded Corners 1">
            <a:extLst>
              <a:ext uri="{FF2B5EF4-FFF2-40B4-BE49-F238E27FC236}">
                <a16:creationId xmlns:a16="http://schemas.microsoft.com/office/drawing/2014/main" id="{93F31358-FCEB-8D0D-07C5-A8EEC3137684}"/>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Century Gothic"/>
                <a:ea typeface="+mn-ea"/>
                <a:cs typeface="+mn-cs"/>
              </a:rPr>
              <a:t>``````</a:t>
            </a:r>
          </a:p>
        </p:txBody>
      </p:sp>
      <p:grpSp>
        <p:nvGrpSpPr>
          <p:cNvPr id="4" name="Group 3">
            <a:extLst>
              <a:ext uri="{FF2B5EF4-FFF2-40B4-BE49-F238E27FC236}">
                <a16:creationId xmlns:a16="http://schemas.microsoft.com/office/drawing/2014/main" id="{0CA764F5-C577-A241-BA90-8C3D1A892CD9}"/>
              </a:ext>
            </a:extLst>
          </p:cNvPr>
          <p:cNvGrpSpPr/>
          <p:nvPr userDrawn="1"/>
        </p:nvGrpSpPr>
        <p:grpSpPr>
          <a:xfrm>
            <a:off x="5536282" y="6484543"/>
            <a:ext cx="1119437" cy="213437"/>
            <a:chOff x="1953004" y="3677534"/>
            <a:chExt cx="2190456" cy="417642"/>
          </a:xfrm>
        </p:grpSpPr>
        <p:sp>
          <p:nvSpPr>
            <p:cNvPr id="6" name="Freeform: Shape 5">
              <a:extLst>
                <a:ext uri="{FF2B5EF4-FFF2-40B4-BE49-F238E27FC236}">
                  <a16:creationId xmlns:a16="http://schemas.microsoft.com/office/drawing/2014/main" id="{3571EC23-FE60-1C85-3A73-E8CAB11B7AEC}"/>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7" name="Freeform: Shape 6">
              <a:extLst>
                <a:ext uri="{FF2B5EF4-FFF2-40B4-BE49-F238E27FC236}">
                  <a16:creationId xmlns:a16="http://schemas.microsoft.com/office/drawing/2014/main" id="{AAA41F31-D743-7402-11BB-1B558EC6C465}"/>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1CE84869-D7C1-1F63-9441-3F743EC4BF64}"/>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6D523AF6-F26A-2628-57E8-675B6BE1958F}"/>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0C63E72B-1A04-2DD3-15E8-50367F8C8D28}"/>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5806A29C-5066-8E28-CAEB-3220DE69F92B}"/>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68D60B24-DCB0-8EF1-DDE1-B09723D611C9}"/>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8FD32F51-571C-DEFE-253F-DBC7AAA463AF}"/>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EF269AF2-A14D-1D1C-A488-2B3E78B3D2F7}"/>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2013E43F-5684-6938-4426-31A21442391D}"/>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5F764406-2647-B48D-7B49-C3A73D1FC343}"/>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5C4DC720-91D9-B2EA-EE62-F4E02514BDD2}"/>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C716B0A3-D105-6249-F647-2AF447E7B286}"/>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7F726076-6944-7AEF-2CB1-FB55B82E6449}"/>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CB3F29D1-A624-24B1-527C-8E47A08095CB}"/>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8699F559-3537-B8F5-4969-0BDCD1399455}"/>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Tree>
    <p:extLst>
      <p:ext uri="{BB962C8B-B14F-4D97-AF65-F5344CB8AC3E}">
        <p14:creationId xmlns:p14="http://schemas.microsoft.com/office/powerpoint/2010/main" val="267955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ft_Gradient &amp; Title">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a:xfrm>
            <a:off x="2395826" y="474663"/>
            <a:ext cx="9319924" cy="1216025"/>
          </a:xfrm>
        </p:spPr>
        <p:txBody>
          <a:bodyPr/>
          <a:lstStyle>
            <a:lvl1pPr algn="l">
              <a:defRPr/>
            </a:lvl1pPr>
          </a:lstStyle>
          <a:p>
            <a:r>
              <a:rPr lang="en-US"/>
              <a:t>Click to edit Master title style</a:t>
            </a:r>
            <a:endParaRPr lang="en-GB"/>
          </a:p>
        </p:txBody>
      </p:sp>
      <p:sp>
        <p:nvSpPr>
          <p:cNvPr id="4" name="Rectangle: Rounded Corners 3">
            <a:extLst>
              <a:ext uri="{FF2B5EF4-FFF2-40B4-BE49-F238E27FC236}">
                <a16:creationId xmlns:a16="http://schemas.microsoft.com/office/drawing/2014/main" id="{F6D4061F-31BB-C481-AE5A-C4ABD043FA0A}"/>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6" name="Group 5">
            <a:extLst>
              <a:ext uri="{FF2B5EF4-FFF2-40B4-BE49-F238E27FC236}">
                <a16:creationId xmlns:a16="http://schemas.microsoft.com/office/drawing/2014/main" id="{A033B1B8-7F37-DD36-AADE-62C56D3648AC}"/>
              </a:ext>
            </a:extLst>
          </p:cNvPr>
          <p:cNvGrpSpPr/>
          <p:nvPr userDrawn="1"/>
        </p:nvGrpSpPr>
        <p:grpSpPr>
          <a:xfrm>
            <a:off x="5536282" y="6484543"/>
            <a:ext cx="1119437" cy="213437"/>
            <a:chOff x="1953004" y="3677534"/>
            <a:chExt cx="2190456" cy="417642"/>
          </a:xfrm>
        </p:grpSpPr>
        <p:sp>
          <p:nvSpPr>
            <p:cNvPr id="7" name="Freeform: Shape 6">
              <a:extLst>
                <a:ext uri="{FF2B5EF4-FFF2-40B4-BE49-F238E27FC236}">
                  <a16:creationId xmlns:a16="http://schemas.microsoft.com/office/drawing/2014/main" id="{28D7CBC1-008F-FE8A-720B-98EC2C08D888}"/>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98FB4D70-7276-896B-7F74-9C52F98DE300}"/>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2238E3B2-58AF-2812-DFDE-2AAED0E7A05C}"/>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65F43E8A-C9FD-BB15-6041-8A4E90E80031}"/>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E039AB02-63D5-AC70-9066-D7485F56DD02}"/>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31BA3C24-57F9-61C8-191F-D9EAE342B4F1}"/>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C16AE5B8-C44C-F69E-9422-386A50D13B5D}"/>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753AC0A2-C196-BD01-7E20-689CC1ECEBF5}"/>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8A35A0DE-F5FE-DE50-FE92-EB5FB1F909C4}"/>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E04087BE-D854-C95F-8572-AEF1B9E220B7}"/>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08C5B811-45F9-1441-8F83-8A92B7EAE2A0}"/>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FEF67B76-CBC9-243C-758D-7BBEF4D09187}"/>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8EC120F3-12A9-EA01-119F-2C59098A8E89}"/>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CC36C00F-9FD9-EEFC-BDEF-8E22687DD767}"/>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6659A784-57C5-561B-97FB-4985066A78AD}"/>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Shape 21">
              <a:extLst>
                <a:ext uri="{FF2B5EF4-FFF2-40B4-BE49-F238E27FC236}">
                  <a16:creationId xmlns:a16="http://schemas.microsoft.com/office/drawing/2014/main" id="{4652B7A2-53F7-9558-2776-0D0681111C38}"/>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2" name="Rectangle 1">
            <a:extLst>
              <a:ext uri="{FF2B5EF4-FFF2-40B4-BE49-F238E27FC236}">
                <a16:creationId xmlns:a16="http://schemas.microsoft.com/office/drawing/2014/main" id="{5496761E-5459-3DE6-D72B-1B771B7BF413}"/>
              </a:ext>
              <a:ext uri="{C183D7F6-B498-43B3-948B-1728B52AA6E4}">
                <adec:decorative xmlns:adec="http://schemas.microsoft.com/office/drawing/2017/decorative" val="1"/>
              </a:ext>
            </a:extLst>
          </p:cNvPr>
          <p:cNvSpPr/>
          <p:nvPr userDrawn="1"/>
        </p:nvSpPr>
        <p:spPr>
          <a:xfrm rot="16200000">
            <a:off x="-2468417" y="2468412"/>
            <a:ext cx="6857999" cy="1921163"/>
          </a:xfrm>
          <a:prstGeom prst="rect">
            <a:avLst/>
          </a:prstGeo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30C65BB-0545-39AF-BF7E-42C9E8C996B5}"/>
              </a:ext>
            </a:extLst>
          </p:cNvPr>
          <p:cNvSpPr>
            <a:spLocks noGrp="1"/>
          </p:cNvSpPr>
          <p:nvPr>
            <p:ph type="body" sz="quarter" idx="12"/>
          </p:nvPr>
        </p:nvSpPr>
        <p:spPr>
          <a:xfrm>
            <a:off x="2395827" y="2251738"/>
            <a:ext cx="4282290" cy="277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Text Placeholder 2">
            <a:extLst>
              <a:ext uri="{FF2B5EF4-FFF2-40B4-BE49-F238E27FC236}">
                <a16:creationId xmlns:a16="http://schemas.microsoft.com/office/drawing/2014/main" id="{DB90C962-AB7C-E960-76FB-83A6B1859A26}"/>
              </a:ext>
            </a:extLst>
          </p:cNvPr>
          <p:cNvSpPr>
            <a:spLocks noGrp="1"/>
          </p:cNvSpPr>
          <p:nvPr>
            <p:ph type="body" sz="quarter" idx="13"/>
          </p:nvPr>
        </p:nvSpPr>
        <p:spPr>
          <a:xfrm>
            <a:off x="7433460" y="2251738"/>
            <a:ext cx="4282290" cy="277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8373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ight_Gradient &amp; Title">
    <p:bg>
      <p:bgPr>
        <a:solidFill>
          <a:schemeClr val="bg1"/>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6D4061F-31BB-C481-AE5A-C4ABD043FA0A}"/>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6" name="Group 5">
            <a:extLst>
              <a:ext uri="{FF2B5EF4-FFF2-40B4-BE49-F238E27FC236}">
                <a16:creationId xmlns:a16="http://schemas.microsoft.com/office/drawing/2014/main" id="{A033B1B8-7F37-DD36-AADE-62C56D3648AC}"/>
              </a:ext>
            </a:extLst>
          </p:cNvPr>
          <p:cNvGrpSpPr/>
          <p:nvPr userDrawn="1"/>
        </p:nvGrpSpPr>
        <p:grpSpPr>
          <a:xfrm>
            <a:off x="5536282" y="6484543"/>
            <a:ext cx="1119437" cy="213437"/>
            <a:chOff x="1953004" y="3677534"/>
            <a:chExt cx="2190456" cy="417642"/>
          </a:xfrm>
        </p:grpSpPr>
        <p:sp>
          <p:nvSpPr>
            <p:cNvPr id="7" name="Freeform: Shape 6">
              <a:extLst>
                <a:ext uri="{FF2B5EF4-FFF2-40B4-BE49-F238E27FC236}">
                  <a16:creationId xmlns:a16="http://schemas.microsoft.com/office/drawing/2014/main" id="{28D7CBC1-008F-FE8A-720B-98EC2C08D888}"/>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98FB4D70-7276-896B-7F74-9C52F98DE300}"/>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2238E3B2-58AF-2812-DFDE-2AAED0E7A05C}"/>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65F43E8A-C9FD-BB15-6041-8A4E90E80031}"/>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E039AB02-63D5-AC70-9066-D7485F56DD02}"/>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31BA3C24-57F9-61C8-191F-D9EAE342B4F1}"/>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C16AE5B8-C44C-F69E-9422-386A50D13B5D}"/>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753AC0A2-C196-BD01-7E20-689CC1ECEBF5}"/>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8A35A0DE-F5FE-DE50-FE92-EB5FB1F909C4}"/>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E04087BE-D854-C95F-8572-AEF1B9E220B7}"/>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08C5B811-45F9-1441-8F83-8A92B7EAE2A0}"/>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FEF67B76-CBC9-243C-758D-7BBEF4D09187}"/>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8EC120F3-12A9-EA01-119F-2C59098A8E89}"/>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CC36C00F-9FD9-EEFC-BDEF-8E22687DD767}"/>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6659A784-57C5-561B-97FB-4985066A78AD}"/>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Shape 21">
              <a:extLst>
                <a:ext uri="{FF2B5EF4-FFF2-40B4-BE49-F238E27FC236}">
                  <a16:creationId xmlns:a16="http://schemas.microsoft.com/office/drawing/2014/main" id="{4652B7A2-53F7-9558-2776-0D0681111C38}"/>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2" name="Rectangle 1">
            <a:extLst>
              <a:ext uri="{FF2B5EF4-FFF2-40B4-BE49-F238E27FC236}">
                <a16:creationId xmlns:a16="http://schemas.microsoft.com/office/drawing/2014/main" id="{5496761E-5459-3DE6-D72B-1B771B7BF413}"/>
              </a:ext>
              <a:ext uri="{C183D7F6-B498-43B3-948B-1728B52AA6E4}">
                <adec:decorative xmlns:adec="http://schemas.microsoft.com/office/drawing/2017/decorative" val="1"/>
              </a:ext>
            </a:extLst>
          </p:cNvPr>
          <p:cNvSpPr/>
          <p:nvPr userDrawn="1"/>
        </p:nvSpPr>
        <p:spPr>
          <a:xfrm rot="16200000">
            <a:off x="7802419" y="2468412"/>
            <a:ext cx="6857999" cy="1921163"/>
          </a:xfrm>
          <a:prstGeom prst="rect">
            <a:avLst/>
          </a:prstGeo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79B75A3F-3C75-542B-6B3E-5CE2ADD1BBC8}"/>
              </a:ext>
            </a:extLst>
          </p:cNvPr>
          <p:cNvSpPr>
            <a:spLocks noGrp="1"/>
          </p:cNvSpPr>
          <p:nvPr>
            <p:ph type="title"/>
          </p:nvPr>
        </p:nvSpPr>
        <p:spPr>
          <a:xfrm>
            <a:off x="474662" y="474663"/>
            <a:ext cx="9321513" cy="1216025"/>
          </a:xfrm>
        </p:spPr>
        <p:txBody>
          <a:bodyPr/>
          <a:lstStyle/>
          <a:p>
            <a:r>
              <a:rPr lang="en-US"/>
              <a:t>Click to edit Master title style</a:t>
            </a:r>
            <a:endParaRPr lang="en-GB"/>
          </a:p>
        </p:txBody>
      </p:sp>
      <p:sp>
        <p:nvSpPr>
          <p:cNvPr id="5" name="Text Placeholder 2">
            <a:extLst>
              <a:ext uri="{FF2B5EF4-FFF2-40B4-BE49-F238E27FC236}">
                <a16:creationId xmlns:a16="http://schemas.microsoft.com/office/drawing/2014/main" id="{711EE92A-A7FA-990E-531C-F1C77A2FD428}"/>
              </a:ext>
            </a:extLst>
          </p:cNvPr>
          <p:cNvSpPr>
            <a:spLocks noGrp="1"/>
          </p:cNvSpPr>
          <p:nvPr>
            <p:ph type="body" sz="quarter" idx="12"/>
          </p:nvPr>
        </p:nvSpPr>
        <p:spPr>
          <a:xfrm>
            <a:off x="476252" y="2251738"/>
            <a:ext cx="4282290" cy="277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Text Placeholder 2">
            <a:extLst>
              <a:ext uri="{FF2B5EF4-FFF2-40B4-BE49-F238E27FC236}">
                <a16:creationId xmlns:a16="http://schemas.microsoft.com/office/drawing/2014/main" id="{90D722CD-BCE1-F2DD-4331-39A158A481FF}"/>
              </a:ext>
            </a:extLst>
          </p:cNvPr>
          <p:cNvSpPr>
            <a:spLocks noGrp="1"/>
          </p:cNvSpPr>
          <p:nvPr>
            <p:ph type="body" sz="quarter" idx="13"/>
          </p:nvPr>
        </p:nvSpPr>
        <p:spPr>
          <a:xfrm>
            <a:off x="5513885" y="2251738"/>
            <a:ext cx="4282290" cy="277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11937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x Columns &amp; Image">
    <p:bg>
      <p:bgPr>
        <a:solidFill>
          <a:schemeClr val="bg1"/>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A29947DC-01EA-032F-FB12-98F8EF2C78D8}"/>
              </a:ext>
              <a:ext uri="{C183D7F6-B498-43B3-948B-1728B52AA6E4}">
                <adec:decorative xmlns:adec="http://schemas.microsoft.com/office/drawing/2017/decorative" val="1"/>
              </a:ext>
            </a:extLst>
          </p:cNvPr>
          <p:cNvGrpSpPr/>
          <p:nvPr userDrawn="1"/>
        </p:nvGrpSpPr>
        <p:grpSpPr>
          <a:xfrm>
            <a:off x="4681425" y="3337823"/>
            <a:ext cx="535290" cy="535290"/>
            <a:chOff x="6153396" y="3161355"/>
            <a:chExt cx="535290" cy="535290"/>
          </a:xfrm>
        </p:grpSpPr>
        <p:sp>
          <p:nvSpPr>
            <p:cNvPr id="36" name="Oval 35">
              <a:extLst>
                <a:ext uri="{FF2B5EF4-FFF2-40B4-BE49-F238E27FC236}">
                  <a16:creationId xmlns:a16="http://schemas.microsoft.com/office/drawing/2014/main" id="{4BDCA5C1-DF5F-FAEB-0544-815D23EAFDC2}"/>
                </a:ext>
                <a:ext uri="{C183D7F6-B498-43B3-948B-1728B52AA6E4}">
                  <adec:decorative xmlns:adec="http://schemas.microsoft.com/office/drawing/2017/decorative" val="1"/>
                </a:ext>
              </a:extLst>
            </p:cNvPr>
            <p:cNvSpPr/>
            <p:nvPr/>
          </p:nvSpPr>
          <p:spPr>
            <a:xfrm>
              <a:off x="6153396" y="3161355"/>
              <a:ext cx="535290" cy="53529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37" name="Graphic 49">
              <a:extLst>
                <a:ext uri="{FF2B5EF4-FFF2-40B4-BE49-F238E27FC236}">
                  <a16:creationId xmlns:a16="http://schemas.microsoft.com/office/drawing/2014/main" id="{BEA0B042-173C-D2FE-9664-B8DF91C80D6E}"/>
                </a:ext>
                <a:ext uri="{C183D7F6-B498-43B3-948B-1728B52AA6E4}">
                  <adec:decorative xmlns:adec="http://schemas.microsoft.com/office/drawing/2017/decorative" val="1"/>
                </a:ext>
              </a:extLst>
            </p:cNvPr>
            <p:cNvSpPr/>
            <p:nvPr/>
          </p:nvSpPr>
          <p:spPr>
            <a:xfrm>
              <a:off x="6320314" y="3491142"/>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endParaRPr lang="en-GB"/>
            </a:p>
          </p:txBody>
        </p:sp>
      </p:grpSp>
      <p:grpSp>
        <p:nvGrpSpPr>
          <p:cNvPr id="38" name="Group 37">
            <a:extLst>
              <a:ext uri="{FF2B5EF4-FFF2-40B4-BE49-F238E27FC236}">
                <a16:creationId xmlns:a16="http://schemas.microsoft.com/office/drawing/2014/main" id="{7E073E30-FF39-FE80-BC78-14B8C2C25419}"/>
              </a:ext>
              <a:ext uri="{C183D7F6-B498-43B3-948B-1728B52AA6E4}">
                <adec:decorative xmlns:adec="http://schemas.microsoft.com/office/drawing/2017/decorative" val="1"/>
              </a:ext>
            </a:extLst>
          </p:cNvPr>
          <p:cNvGrpSpPr/>
          <p:nvPr userDrawn="1"/>
        </p:nvGrpSpPr>
        <p:grpSpPr>
          <a:xfrm>
            <a:off x="7664364" y="3337823"/>
            <a:ext cx="535290" cy="535290"/>
            <a:chOff x="6153396" y="3161355"/>
            <a:chExt cx="535290" cy="535290"/>
          </a:xfrm>
        </p:grpSpPr>
        <p:sp>
          <p:nvSpPr>
            <p:cNvPr id="39" name="Oval 38">
              <a:extLst>
                <a:ext uri="{FF2B5EF4-FFF2-40B4-BE49-F238E27FC236}">
                  <a16:creationId xmlns:a16="http://schemas.microsoft.com/office/drawing/2014/main" id="{695F405F-2BF0-0A26-90A7-C5E25F109A29}"/>
                </a:ext>
                <a:ext uri="{C183D7F6-B498-43B3-948B-1728B52AA6E4}">
                  <adec:decorative xmlns:adec="http://schemas.microsoft.com/office/drawing/2017/decorative" val="1"/>
                </a:ext>
              </a:extLst>
            </p:cNvPr>
            <p:cNvSpPr/>
            <p:nvPr/>
          </p:nvSpPr>
          <p:spPr>
            <a:xfrm>
              <a:off x="6153396" y="3161355"/>
              <a:ext cx="535290" cy="53529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40" name="Graphic 49">
              <a:extLst>
                <a:ext uri="{FF2B5EF4-FFF2-40B4-BE49-F238E27FC236}">
                  <a16:creationId xmlns:a16="http://schemas.microsoft.com/office/drawing/2014/main" id="{C139F29C-6E74-432B-A1D4-AD735C05BB04}"/>
                </a:ext>
                <a:ext uri="{C183D7F6-B498-43B3-948B-1728B52AA6E4}">
                  <adec:decorative xmlns:adec="http://schemas.microsoft.com/office/drawing/2017/decorative" val="1"/>
                </a:ext>
              </a:extLst>
            </p:cNvPr>
            <p:cNvSpPr/>
            <p:nvPr/>
          </p:nvSpPr>
          <p:spPr>
            <a:xfrm>
              <a:off x="6320314" y="3491142"/>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endParaRPr lang="en-GB"/>
            </a:p>
          </p:txBody>
        </p:sp>
      </p:grpSp>
      <p:grpSp>
        <p:nvGrpSpPr>
          <p:cNvPr id="32" name="Group 31">
            <a:extLst>
              <a:ext uri="{FF2B5EF4-FFF2-40B4-BE49-F238E27FC236}">
                <a16:creationId xmlns:a16="http://schemas.microsoft.com/office/drawing/2014/main" id="{382A308B-CCFA-E93D-A176-A47C4B935722}"/>
              </a:ext>
              <a:ext uri="{C183D7F6-B498-43B3-948B-1728B52AA6E4}">
                <adec:decorative xmlns:adec="http://schemas.microsoft.com/office/drawing/2017/decorative" val="1"/>
              </a:ext>
            </a:extLst>
          </p:cNvPr>
          <p:cNvGrpSpPr/>
          <p:nvPr userDrawn="1"/>
        </p:nvGrpSpPr>
        <p:grpSpPr>
          <a:xfrm>
            <a:off x="1698486" y="3337823"/>
            <a:ext cx="535290" cy="535290"/>
            <a:chOff x="6153396" y="3161355"/>
            <a:chExt cx="535290" cy="535290"/>
          </a:xfrm>
        </p:grpSpPr>
        <p:sp>
          <p:nvSpPr>
            <p:cNvPr id="33" name="Oval 32">
              <a:extLst>
                <a:ext uri="{FF2B5EF4-FFF2-40B4-BE49-F238E27FC236}">
                  <a16:creationId xmlns:a16="http://schemas.microsoft.com/office/drawing/2014/main" id="{D64B6034-7ED2-EADC-1445-CC66E5306C97}"/>
                </a:ext>
                <a:ext uri="{C183D7F6-B498-43B3-948B-1728B52AA6E4}">
                  <adec:decorative xmlns:adec="http://schemas.microsoft.com/office/drawing/2017/decorative" val="1"/>
                </a:ext>
              </a:extLst>
            </p:cNvPr>
            <p:cNvSpPr/>
            <p:nvPr/>
          </p:nvSpPr>
          <p:spPr>
            <a:xfrm>
              <a:off x="6153396" y="3161355"/>
              <a:ext cx="535290" cy="53529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34" name="Graphic 49">
              <a:extLst>
                <a:ext uri="{FF2B5EF4-FFF2-40B4-BE49-F238E27FC236}">
                  <a16:creationId xmlns:a16="http://schemas.microsoft.com/office/drawing/2014/main" id="{C8B6017F-E47A-5936-9D8C-11DDD1922129}"/>
                </a:ext>
                <a:ext uri="{C183D7F6-B498-43B3-948B-1728B52AA6E4}">
                  <adec:decorative xmlns:adec="http://schemas.microsoft.com/office/drawing/2017/decorative" val="1"/>
                </a:ext>
              </a:extLst>
            </p:cNvPr>
            <p:cNvSpPr/>
            <p:nvPr/>
          </p:nvSpPr>
          <p:spPr>
            <a:xfrm>
              <a:off x="6320314" y="3491142"/>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endParaRPr lang="en-GB"/>
            </a:p>
          </p:txBody>
        </p:sp>
      </p:grpSp>
      <p:cxnSp>
        <p:nvCxnSpPr>
          <p:cNvPr id="23" name="Straight Connector 22">
            <a:extLst>
              <a:ext uri="{FF2B5EF4-FFF2-40B4-BE49-F238E27FC236}">
                <a16:creationId xmlns:a16="http://schemas.microsoft.com/office/drawing/2014/main" id="{91BAC6CE-6603-D7F7-B0C3-BCFF442D8F3F}"/>
              </a:ext>
              <a:ext uri="{C183D7F6-B498-43B3-948B-1728B52AA6E4}">
                <adec:decorative xmlns:adec="http://schemas.microsoft.com/office/drawing/2017/decorative" val="1"/>
              </a:ext>
            </a:extLst>
          </p:cNvPr>
          <p:cNvCxnSpPr>
            <a:cxnSpLocks/>
          </p:cNvCxnSpPr>
          <p:nvPr/>
        </p:nvCxnSpPr>
        <p:spPr>
          <a:xfrm>
            <a:off x="474662" y="3409262"/>
            <a:ext cx="0" cy="2048958"/>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62E484E-8D3B-E509-0E9B-4CF7AB076123}"/>
              </a:ext>
              <a:ext uri="{C183D7F6-B498-43B3-948B-1728B52AA6E4}">
                <adec:decorative xmlns:adec="http://schemas.microsoft.com/office/drawing/2017/decorative" val="1"/>
              </a:ext>
            </a:extLst>
          </p:cNvPr>
          <p:cNvCxnSpPr>
            <a:cxnSpLocks/>
          </p:cNvCxnSpPr>
          <p:nvPr/>
        </p:nvCxnSpPr>
        <p:spPr>
          <a:xfrm>
            <a:off x="3457602" y="3409262"/>
            <a:ext cx="0" cy="2048958"/>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9AF6F79-7B61-9A5A-4887-5FABE269A4B7}"/>
              </a:ext>
              <a:ext uri="{C183D7F6-B498-43B3-948B-1728B52AA6E4}">
                <adec:decorative xmlns:adec="http://schemas.microsoft.com/office/drawing/2017/decorative" val="1"/>
              </a:ext>
            </a:extLst>
          </p:cNvPr>
          <p:cNvCxnSpPr>
            <a:cxnSpLocks/>
          </p:cNvCxnSpPr>
          <p:nvPr/>
        </p:nvCxnSpPr>
        <p:spPr>
          <a:xfrm>
            <a:off x="6440542" y="3409262"/>
            <a:ext cx="0" cy="2048958"/>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8448B3BD-54A1-4470-3EB9-9B95A0E6CF50}"/>
              </a:ext>
              <a:ext uri="{C183D7F6-B498-43B3-948B-1728B52AA6E4}">
                <adec:decorative xmlns:adec="http://schemas.microsoft.com/office/drawing/2017/decorative" val="1"/>
              </a:ext>
            </a:extLst>
          </p:cNvPr>
          <p:cNvSpPr/>
          <p:nvPr userDrawn="1"/>
        </p:nvSpPr>
        <p:spPr>
          <a:xfrm>
            <a:off x="0" y="1783079"/>
            <a:ext cx="9898140" cy="1822389"/>
          </a:xfrm>
          <a:prstGeom prst="rect">
            <a:avLst/>
          </a:prstGeom>
          <a:solidFill>
            <a:schemeClr val="bg1"/>
          </a:solidFill>
          <a:ln>
            <a:noFill/>
          </a:ln>
          <a:effectLst>
            <a:outerShdw blurRad="635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56" name="Text Placeholder 6">
            <a:extLst>
              <a:ext uri="{FF2B5EF4-FFF2-40B4-BE49-F238E27FC236}">
                <a16:creationId xmlns:a16="http://schemas.microsoft.com/office/drawing/2014/main" id="{C805F719-FE73-DB0C-47BF-06CA2476A5AD}"/>
              </a:ext>
            </a:extLst>
          </p:cNvPr>
          <p:cNvSpPr>
            <a:spLocks noGrp="1"/>
          </p:cNvSpPr>
          <p:nvPr>
            <p:ph type="body" sz="quarter" idx="17" hasCustomPrompt="1"/>
          </p:nvPr>
        </p:nvSpPr>
        <p:spPr>
          <a:xfrm>
            <a:off x="9898138" y="-1"/>
            <a:ext cx="2293862" cy="6857999"/>
          </a:xfrm>
          <a:gradFill>
            <a:gsLst>
              <a:gs pos="21000">
                <a:srgbClr val="00A5C1">
                  <a:alpha val="17000"/>
                </a:srgbClr>
              </a:gs>
              <a:gs pos="100000">
                <a:srgbClr val="EE6C25">
                  <a:alpha val="80000"/>
                </a:srgbClr>
              </a:gs>
            </a:gsLst>
            <a:lin ang="10200000" scaled="0"/>
          </a:gradFill>
        </p:spPr>
        <p:txBody>
          <a:bodyPr/>
          <a:lstStyle>
            <a:lvl1pPr marL="0" indent="0">
              <a:buNone/>
              <a:defRPr/>
            </a:lvl1pPr>
          </a:lstStyle>
          <a:p>
            <a:pPr lvl="0"/>
            <a:r>
              <a:rPr lang="en-GB"/>
              <a:t> </a:t>
            </a:r>
          </a:p>
        </p:txBody>
      </p:sp>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a:xfrm>
            <a:off x="474662" y="474664"/>
            <a:ext cx="8948817" cy="886397"/>
          </a:xfrm>
        </p:spPr>
        <p:txBody>
          <a:bodyPr>
            <a:noAutofit/>
          </a:bodyPr>
          <a:lstStyle>
            <a:lvl1pPr algn="l">
              <a:defRPr/>
            </a:lvl1pPr>
          </a:lstStyle>
          <a:p>
            <a:r>
              <a:rPr lang="en-US"/>
              <a:t>Click to edit Master title style</a:t>
            </a:r>
            <a:endParaRPr lang="en-GB"/>
          </a:p>
        </p:txBody>
      </p:sp>
      <p:sp>
        <p:nvSpPr>
          <p:cNvPr id="4" name="Rectangle: Rounded Corners 3">
            <a:extLst>
              <a:ext uri="{FF2B5EF4-FFF2-40B4-BE49-F238E27FC236}">
                <a16:creationId xmlns:a16="http://schemas.microsoft.com/office/drawing/2014/main" id="{F6D4061F-31BB-C481-AE5A-C4ABD043FA0A}"/>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6" name="Group 5">
            <a:extLst>
              <a:ext uri="{FF2B5EF4-FFF2-40B4-BE49-F238E27FC236}">
                <a16:creationId xmlns:a16="http://schemas.microsoft.com/office/drawing/2014/main" id="{A033B1B8-7F37-DD36-AADE-62C56D3648AC}"/>
              </a:ext>
            </a:extLst>
          </p:cNvPr>
          <p:cNvGrpSpPr/>
          <p:nvPr userDrawn="1"/>
        </p:nvGrpSpPr>
        <p:grpSpPr>
          <a:xfrm>
            <a:off x="5536282" y="6484543"/>
            <a:ext cx="1119437" cy="213437"/>
            <a:chOff x="1953004" y="3677534"/>
            <a:chExt cx="2190456" cy="417642"/>
          </a:xfrm>
        </p:grpSpPr>
        <p:sp>
          <p:nvSpPr>
            <p:cNvPr id="7" name="Freeform: Shape 6">
              <a:extLst>
                <a:ext uri="{FF2B5EF4-FFF2-40B4-BE49-F238E27FC236}">
                  <a16:creationId xmlns:a16="http://schemas.microsoft.com/office/drawing/2014/main" id="{28D7CBC1-008F-FE8A-720B-98EC2C08D888}"/>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98FB4D70-7276-896B-7F74-9C52F98DE300}"/>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2238E3B2-58AF-2812-DFDE-2AAED0E7A05C}"/>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65F43E8A-C9FD-BB15-6041-8A4E90E80031}"/>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E039AB02-63D5-AC70-9066-D7485F56DD02}"/>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31BA3C24-57F9-61C8-191F-D9EAE342B4F1}"/>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C16AE5B8-C44C-F69E-9422-386A50D13B5D}"/>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753AC0A2-C196-BD01-7E20-689CC1ECEBF5}"/>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8A35A0DE-F5FE-DE50-FE92-EB5FB1F909C4}"/>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E04087BE-D854-C95F-8572-AEF1B9E220B7}"/>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08C5B811-45F9-1441-8F83-8A92B7EAE2A0}"/>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FEF67B76-CBC9-243C-758D-7BBEF4D09187}"/>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8EC120F3-12A9-EA01-119F-2C59098A8E89}"/>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CC36C00F-9FD9-EEFC-BDEF-8E22687DD767}"/>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6659A784-57C5-561B-97FB-4985066A78AD}"/>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Shape 21">
              <a:extLst>
                <a:ext uri="{FF2B5EF4-FFF2-40B4-BE49-F238E27FC236}">
                  <a16:creationId xmlns:a16="http://schemas.microsoft.com/office/drawing/2014/main" id="{4652B7A2-53F7-9558-2776-0D0681111C38}"/>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46" name="Text Placeholder 45">
            <a:extLst>
              <a:ext uri="{FF2B5EF4-FFF2-40B4-BE49-F238E27FC236}">
                <a16:creationId xmlns:a16="http://schemas.microsoft.com/office/drawing/2014/main" id="{C433767E-C964-E2F5-B1BD-B36923AFD5C1}"/>
              </a:ext>
            </a:extLst>
          </p:cNvPr>
          <p:cNvSpPr>
            <a:spLocks noGrp="1"/>
          </p:cNvSpPr>
          <p:nvPr>
            <p:ph type="body" sz="quarter" idx="10"/>
          </p:nvPr>
        </p:nvSpPr>
        <p:spPr>
          <a:xfrm>
            <a:off x="700271" y="4089149"/>
            <a:ext cx="2531722" cy="2046714"/>
          </a:xfrm>
        </p:spPr>
        <p:txBody>
          <a:bodyPr/>
          <a:lstStyle>
            <a:lvl1pPr>
              <a:spcBef>
                <a:spcPts val="600"/>
              </a:spcBef>
              <a:defRPr sz="1400"/>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9" name="Text Placeholder 45">
            <a:extLst>
              <a:ext uri="{FF2B5EF4-FFF2-40B4-BE49-F238E27FC236}">
                <a16:creationId xmlns:a16="http://schemas.microsoft.com/office/drawing/2014/main" id="{DFAAC252-6352-9478-9539-3BB5715B02D3}"/>
              </a:ext>
            </a:extLst>
          </p:cNvPr>
          <p:cNvSpPr>
            <a:spLocks noGrp="1"/>
          </p:cNvSpPr>
          <p:nvPr>
            <p:ph type="body" sz="quarter" idx="11"/>
          </p:nvPr>
        </p:nvSpPr>
        <p:spPr>
          <a:xfrm>
            <a:off x="3683211" y="4089149"/>
            <a:ext cx="2531722" cy="2046714"/>
          </a:xfrm>
        </p:spPr>
        <p:txBody>
          <a:bodyPr/>
          <a:lstStyle>
            <a:lvl1pPr>
              <a:spcBef>
                <a:spcPts val="600"/>
              </a:spcBef>
              <a:defRPr sz="1400"/>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0" name="Text Placeholder 45">
            <a:extLst>
              <a:ext uri="{FF2B5EF4-FFF2-40B4-BE49-F238E27FC236}">
                <a16:creationId xmlns:a16="http://schemas.microsoft.com/office/drawing/2014/main" id="{A39E1162-CFF7-F8B3-B094-67BD22C795AA}"/>
              </a:ext>
            </a:extLst>
          </p:cNvPr>
          <p:cNvSpPr>
            <a:spLocks noGrp="1"/>
          </p:cNvSpPr>
          <p:nvPr>
            <p:ph type="body" sz="quarter" idx="12"/>
          </p:nvPr>
        </p:nvSpPr>
        <p:spPr>
          <a:xfrm>
            <a:off x="6666151" y="4089149"/>
            <a:ext cx="2531722" cy="2046714"/>
          </a:xfrm>
        </p:spPr>
        <p:txBody>
          <a:bodyPr/>
          <a:lstStyle>
            <a:lvl1pPr>
              <a:spcBef>
                <a:spcPts val="600"/>
              </a:spcBef>
              <a:defRPr sz="1400"/>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1" name="Text Placeholder 45">
            <a:extLst>
              <a:ext uri="{FF2B5EF4-FFF2-40B4-BE49-F238E27FC236}">
                <a16:creationId xmlns:a16="http://schemas.microsoft.com/office/drawing/2014/main" id="{A06B3E19-F8FE-873B-E5B4-BDC2C2546043}"/>
              </a:ext>
            </a:extLst>
          </p:cNvPr>
          <p:cNvSpPr>
            <a:spLocks noGrp="1"/>
          </p:cNvSpPr>
          <p:nvPr>
            <p:ph type="body" sz="quarter" idx="13"/>
          </p:nvPr>
        </p:nvSpPr>
        <p:spPr>
          <a:xfrm>
            <a:off x="700271" y="2882489"/>
            <a:ext cx="2531722" cy="553998"/>
          </a:xfrm>
        </p:spPr>
        <p:txBody>
          <a:bodyPr anchor="ctr" anchorCtr="0">
            <a:noAutofit/>
          </a:bodyPr>
          <a:lstStyle>
            <a:lvl1pPr algn="ctr">
              <a:spcBef>
                <a:spcPts val="600"/>
              </a:spcBef>
              <a:defRPr sz="18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
        <p:nvSpPr>
          <p:cNvPr id="52" name="Text Placeholder 45">
            <a:extLst>
              <a:ext uri="{FF2B5EF4-FFF2-40B4-BE49-F238E27FC236}">
                <a16:creationId xmlns:a16="http://schemas.microsoft.com/office/drawing/2014/main" id="{49833F28-5201-D360-BB69-584CB26BCBF5}"/>
              </a:ext>
            </a:extLst>
          </p:cNvPr>
          <p:cNvSpPr>
            <a:spLocks noGrp="1"/>
          </p:cNvSpPr>
          <p:nvPr>
            <p:ph type="body" sz="quarter" idx="14"/>
          </p:nvPr>
        </p:nvSpPr>
        <p:spPr>
          <a:xfrm>
            <a:off x="3683211" y="2882489"/>
            <a:ext cx="2531722" cy="553998"/>
          </a:xfrm>
        </p:spPr>
        <p:txBody>
          <a:bodyPr anchor="ctr" anchorCtr="0">
            <a:noAutofit/>
          </a:bodyPr>
          <a:lstStyle>
            <a:lvl1pPr algn="ctr">
              <a:spcBef>
                <a:spcPts val="600"/>
              </a:spcBef>
              <a:defRPr sz="18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
        <p:nvSpPr>
          <p:cNvPr id="53" name="Text Placeholder 45">
            <a:extLst>
              <a:ext uri="{FF2B5EF4-FFF2-40B4-BE49-F238E27FC236}">
                <a16:creationId xmlns:a16="http://schemas.microsoft.com/office/drawing/2014/main" id="{9235E101-3902-BFAA-D4A2-B0BBDB183777}"/>
              </a:ext>
            </a:extLst>
          </p:cNvPr>
          <p:cNvSpPr>
            <a:spLocks noGrp="1"/>
          </p:cNvSpPr>
          <p:nvPr>
            <p:ph type="body" sz="quarter" idx="15"/>
          </p:nvPr>
        </p:nvSpPr>
        <p:spPr>
          <a:xfrm>
            <a:off x="6666151" y="2882489"/>
            <a:ext cx="2531722" cy="553998"/>
          </a:xfrm>
        </p:spPr>
        <p:txBody>
          <a:bodyPr anchor="ctr" anchorCtr="0">
            <a:noAutofit/>
          </a:bodyPr>
          <a:lstStyle>
            <a:lvl1pPr algn="ctr">
              <a:spcBef>
                <a:spcPts val="600"/>
              </a:spcBef>
              <a:defRPr sz="18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
        <p:nvSpPr>
          <p:cNvPr id="54" name="Picture Placeholder 8">
            <a:extLst>
              <a:ext uri="{FF2B5EF4-FFF2-40B4-BE49-F238E27FC236}">
                <a16:creationId xmlns:a16="http://schemas.microsoft.com/office/drawing/2014/main" id="{D9DC9BBE-22A0-2991-238A-3E6182B5A877}"/>
              </a:ext>
            </a:extLst>
          </p:cNvPr>
          <p:cNvSpPr>
            <a:spLocks noGrp="1"/>
          </p:cNvSpPr>
          <p:nvPr>
            <p:ph type="pic" sz="quarter" idx="16" hasCustomPrompt="1"/>
          </p:nvPr>
        </p:nvSpPr>
        <p:spPr>
          <a:xfrm>
            <a:off x="9898138" y="0"/>
            <a:ext cx="2293861" cy="6858000"/>
          </a:xfrm>
          <a:effectLst>
            <a:outerShdw blurRad="63500" sx="101000" sy="101000" algn="ctr" rotWithShape="0">
              <a:schemeClr val="tx1">
                <a:lumMod val="50000"/>
                <a:lumOff val="50000"/>
                <a:alpha val="40000"/>
              </a:schemeClr>
            </a:outerShdw>
          </a:effectLst>
        </p:spPr>
        <p:txBody>
          <a:bodyPr lIns="144000" tIns="1548000" rIns="144000" anchor="ctr" anchorCtr="0"/>
          <a:lstStyle>
            <a:lvl1pPr marL="0" indent="0" algn="ctr">
              <a:buNone/>
              <a:defRPr sz="1400" b="1"/>
            </a:lvl1pPr>
          </a:lstStyle>
          <a:p>
            <a:r>
              <a:rPr lang="en-GB"/>
              <a:t>Click on the icon above to insert the image. Once inserted, select image and ‘Send to back’.</a:t>
            </a:r>
          </a:p>
        </p:txBody>
      </p:sp>
    </p:spTree>
    <p:extLst>
      <p:ext uri="{BB962C8B-B14F-4D97-AF65-F5344CB8AC3E}">
        <p14:creationId xmlns:p14="http://schemas.microsoft.com/office/powerpoint/2010/main" val="1748195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x Columns &amp; Image">
    <p:bg>
      <p:bgPr>
        <a:solidFill>
          <a:schemeClr val="bg1"/>
        </a:solidFill>
        <a:effectLst/>
      </p:bgPr>
    </p:bg>
    <p:spTree>
      <p:nvGrpSpPr>
        <p:cNvPr id="1" name=""/>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E5F1DA14-88DF-8ED3-5B18-8E383A01C62A}"/>
              </a:ext>
              <a:ext uri="{C183D7F6-B498-43B3-948B-1728B52AA6E4}">
                <adec:decorative xmlns:adec="http://schemas.microsoft.com/office/drawing/2017/decorative" val="1"/>
              </a:ext>
            </a:extLst>
          </p:cNvPr>
          <p:cNvCxnSpPr>
            <a:cxnSpLocks/>
          </p:cNvCxnSpPr>
          <p:nvPr userDrawn="1"/>
        </p:nvCxnSpPr>
        <p:spPr>
          <a:xfrm>
            <a:off x="7186279" y="3409262"/>
            <a:ext cx="0" cy="2048958"/>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0BA06467-9080-6E4D-9784-93F582447F6B}"/>
              </a:ext>
              <a:ext uri="{C183D7F6-B498-43B3-948B-1728B52AA6E4}">
                <adec:decorative xmlns:adec="http://schemas.microsoft.com/office/drawing/2017/decorative" val="1"/>
              </a:ext>
            </a:extLst>
          </p:cNvPr>
          <p:cNvGrpSpPr/>
          <p:nvPr userDrawn="1"/>
        </p:nvGrpSpPr>
        <p:grpSpPr>
          <a:xfrm>
            <a:off x="5800027" y="3337823"/>
            <a:ext cx="535290" cy="535290"/>
            <a:chOff x="6153396" y="3161355"/>
            <a:chExt cx="535290" cy="535290"/>
          </a:xfrm>
        </p:grpSpPr>
        <p:sp>
          <p:nvSpPr>
            <p:cNvPr id="41" name="Oval 40">
              <a:extLst>
                <a:ext uri="{FF2B5EF4-FFF2-40B4-BE49-F238E27FC236}">
                  <a16:creationId xmlns:a16="http://schemas.microsoft.com/office/drawing/2014/main" id="{EACDAC17-04F7-0A78-FD07-B10A280BD53E}"/>
                </a:ext>
                <a:ext uri="{C183D7F6-B498-43B3-948B-1728B52AA6E4}">
                  <adec:decorative xmlns:adec="http://schemas.microsoft.com/office/drawing/2017/decorative" val="1"/>
                </a:ext>
              </a:extLst>
            </p:cNvPr>
            <p:cNvSpPr/>
            <p:nvPr/>
          </p:nvSpPr>
          <p:spPr>
            <a:xfrm>
              <a:off x="6153396" y="3161355"/>
              <a:ext cx="535290" cy="53529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42" name="Graphic 49">
              <a:extLst>
                <a:ext uri="{FF2B5EF4-FFF2-40B4-BE49-F238E27FC236}">
                  <a16:creationId xmlns:a16="http://schemas.microsoft.com/office/drawing/2014/main" id="{A40F1387-C596-31FA-CE4D-BD16D5C1237A}"/>
                </a:ext>
                <a:ext uri="{C183D7F6-B498-43B3-948B-1728B52AA6E4}">
                  <adec:decorative xmlns:adec="http://schemas.microsoft.com/office/drawing/2017/decorative" val="1"/>
                </a:ext>
              </a:extLst>
            </p:cNvPr>
            <p:cNvSpPr/>
            <p:nvPr/>
          </p:nvSpPr>
          <p:spPr>
            <a:xfrm>
              <a:off x="6320314" y="3491142"/>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endParaRPr lang="en-GB"/>
            </a:p>
          </p:txBody>
        </p:sp>
      </p:grpSp>
      <p:grpSp>
        <p:nvGrpSpPr>
          <p:cNvPr id="35" name="Group 34">
            <a:extLst>
              <a:ext uri="{FF2B5EF4-FFF2-40B4-BE49-F238E27FC236}">
                <a16:creationId xmlns:a16="http://schemas.microsoft.com/office/drawing/2014/main" id="{A29947DC-01EA-032F-FB12-98F8EF2C78D8}"/>
              </a:ext>
              <a:ext uri="{C183D7F6-B498-43B3-948B-1728B52AA6E4}">
                <adec:decorative xmlns:adec="http://schemas.microsoft.com/office/drawing/2017/decorative" val="1"/>
              </a:ext>
            </a:extLst>
          </p:cNvPr>
          <p:cNvGrpSpPr/>
          <p:nvPr userDrawn="1"/>
        </p:nvGrpSpPr>
        <p:grpSpPr>
          <a:xfrm>
            <a:off x="3562823" y="3337823"/>
            <a:ext cx="535290" cy="535290"/>
            <a:chOff x="6153396" y="3161355"/>
            <a:chExt cx="535290" cy="535290"/>
          </a:xfrm>
        </p:grpSpPr>
        <p:sp>
          <p:nvSpPr>
            <p:cNvPr id="36" name="Oval 35">
              <a:extLst>
                <a:ext uri="{FF2B5EF4-FFF2-40B4-BE49-F238E27FC236}">
                  <a16:creationId xmlns:a16="http://schemas.microsoft.com/office/drawing/2014/main" id="{4BDCA5C1-DF5F-FAEB-0544-815D23EAFDC2}"/>
                </a:ext>
                <a:ext uri="{C183D7F6-B498-43B3-948B-1728B52AA6E4}">
                  <adec:decorative xmlns:adec="http://schemas.microsoft.com/office/drawing/2017/decorative" val="1"/>
                </a:ext>
              </a:extLst>
            </p:cNvPr>
            <p:cNvSpPr/>
            <p:nvPr/>
          </p:nvSpPr>
          <p:spPr>
            <a:xfrm>
              <a:off x="6153396" y="3161355"/>
              <a:ext cx="535290" cy="53529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37" name="Graphic 49">
              <a:extLst>
                <a:ext uri="{FF2B5EF4-FFF2-40B4-BE49-F238E27FC236}">
                  <a16:creationId xmlns:a16="http://schemas.microsoft.com/office/drawing/2014/main" id="{BEA0B042-173C-D2FE-9664-B8DF91C80D6E}"/>
                </a:ext>
                <a:ext uri="{C183D7F6-B498-43B3-948B-1728B52AA6E4}">
                  <adec:decorative xmlns:adec="http://schemas.microsoft.com/office/drawing/2017/decorative" val="1"/>
                </a:ext>
              </a:extLst>
            </p:cNvPr>
            <p:cNvSpPr/>
            <p:nvPr/>
          </p:nvSpPr>
          <p:spPr>
            <a:xfrm>
              <a:off x="6320314" y="3491142"/>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endParaRPr lang="en-GB"/>
            </a:p>
          </p:txBody>
        </p:sp>
      </p:grpSp>
      <p:grpSp>
        <p:nvGrpSpPr>
          <p:cNvPr id="38" name="Group 37">
            <a:extLst>
              <a:ext uri="{FF2B5EF4-FFF2-40B4-BE49-F238E27FC236}">
                <a16:creationId xmlns:a16="http://schemas.microsoft.com/office/drawing/2014/main" id="{7E073E30-FF39-FE80-BC78-14B8C2C25419}"/>
              </a:ext>
              <a:ext uri="{C183D7F6-B498-43B3-948B-1728B52AA6E4}">
                <adec:decorative xmlns:adec="http://schemas.microsoft.com/office/drawing/2017/decorative" val="1"/>
              </a:ext>
            </a:extLst>
          </p:cNvPr>
          <p:cNvGrpSpPr/>
          <p:nvPr userDrawn="1"/>
        </p:nvGrpSpPr>
        <p:grpSpPr>
          <a:xfrm>
            <a:off x="8037232" y="3337823"/>
            <a:ext cx="535290" cy="535290"/>
            <a:chOff x="6153396" y="3161355"/>
            <a:chExt cx="535290" cy="535290"/>
          </a:xfrm>
        </p:grpSpPr>
        <p:sp>
          <p:nvSpPr>
            <p:cNvPr id="39" name="Oval 38">
              <a:extLst>
                <a:ext uri="{FF2B5EF4-FFF2-40B4-BE49-F238E27FC236}">
                  <a16:creationId xmlns:a16="http://schemas.microsoft.com/office/drawing/2014/main" id="{695F405F-2BF0-0A26-90A7-C5E25F109A29}"/>
                </a:ext>
                <a:ext uri="{C183D7F6-B498-43B3-948B-1728B52AA6E4}">
                  <adec:decorative xmlns:adec="http://schemas.microsoft.com/office/drawing/2017/decorative" val="1"/>
                </a:ext>
              </a:extLst>
            </p:cNvPr>
            <p:cNvSpPr/>
            <p:nvPr/>
          </p:nvSpPr>
          <p:spPr>
            <a:xfrm>
              <a:off x="6153396" y="3161355"/>
              <a:ext cx="535290" cy="53529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40" name="Graphic 49">
              <a:extLst>
                <a:ext uri="{FF2B5EF4-FFF2-40B4-BE49-F238E27FC236}">
                  <a16:creationId xmlns:a16="http://schemas.microsoft.com/office/drawing/2014/main" id="{C139F29C-6E74-432B-A1D4-AD735C05BB04}"/>
                </a:ext>
                <a:ext uri="{C183D7F6-B498-43B3-948B-1728B52AA6E4}">
                  <adec:decorative xmlns:adec="http://schemas.microsoft.com/office/drawing/2017/decorative" val="1"/>
                </a:ext>
              </a:extLst>
            </p:cNvPr>
            <p:cNvSpPr/>
            <p:nvPr/>
          </p:nvSpPr>
          <p:spPr>
            <a:xfrm>
              <a:off x="6320314" y="3491142"/>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endParaRPr lang="en-GB"/>
            </a:p>
          </p:txBody>
        </p:sp>
      </p:grpSp>
      <p:grpSp>
        <p:nvGrpSpPr>
          <p:cNvPr id="32" name="Group 31">
            <a:extLst>
              <a:ext uri="{FF2B5EF4-FFF2-40B4-BE49-F238E27FC236}">
                <a16:creationId xmlns:a16="http://schemas.microsoft.com/office/drawing/2014/main" id="{382A308B-CCFA-E93D-A176-A47C4B935722}"/>
              </a:ext>
              <a:ext uri="{C183D7F6-B498-43B3-948B-1728B52AA6E4}">
                <adec:decorative xmlns:adec="http://schemas.microsoft.com/office/drawing/2017/decorative" val="1"/>
              </a:ext>
            </a:extLst>
          </p:cNvPr>
          <p:cNvGrpSpPr/>
          <p:nvPr userDrawn="1"/>
        </p:nvGrpSpPr>
        <p:grpSpPr>
          <a:xfrm>
            <a:off x="1325619" y="3337823"/>
            <a:ext cx="535290" cy="535290"/>
            <a:chOff x="6153396" y="3161355"/>
            <a:chExt cx="535290" cy="535290"/>
          </a:xfrm>
        </p:grpSpPr>
        <p:sp>
          <p:nvSpPr>
            <p:cNvPr id="33" name="Oval 32">
              <a:extLst>
                <a:ext uri="{FF2B5EF4-FFF2-40B4-BE49-F238E27FC236}">
                  <a16:creationId xmlns:a16="http://schemas.microsoft.com/office/drawing/2014/main" id="{D64B6034-7ED2-EADC-1445-CC66E5306C97}"/>
                </a:ext>
                <a:ext uri="{C183D7F6-B498-43B3-948B-1728B52AA6E4}">
                  <adec:decorative xmlns:adec="http://schemas.microsoft.com/office/drawing/2017/decorative" val="1"/>
                </a:ext>
              </a:extLst>
            </p:cNvPr>
            <p:cNvSpPr/>
            <p:nvPr/>
          </p:nvSpPr>
          <p:spPr>
            <a:xfrm>
              <a:off x="6153396" y="3161355"/>
              <a:ext cx="535290" cy="53529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34" name="Graphic 49">
              <a:extLst>
                <a:ext uri="{FF2B5EF4-FFF2-40B4-BE49-F238E27FC236}">
                  <a16:creationId xmlns:a16="http://schemas.microsoft.com/office/drawing/2014/main" id="{C8B6017F-E47A-5936-9D8C-11DDD1922129}"/>
                </a:ext>
                <a:ext uri="{C183D7F6-B498-43B3-948B-1728B52AA6E4}">
                  <adec:decorative xmlns:adec="http://schemas.microsoft.com/office/drawing/2017/decorative" val="1"/>
                </a:ext>
              </a:extLst>
            </p:cNvPr>
            <p:cNvSpPr/>
            <p:nvPr/>
          </p:nvSpPr>
          <p:spPr>
            <a:xfrm>
              <a:off x="6320314" y="3491142"/>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endParaRPr lang="en-GB"/>
            </a:p>
          </p:txBody>
        </p:sp>
      </p:grpSp>
      <p:cxnSp>
        <p:nvCxnSpPr>
          <p:cNvPr id="23" name="Straight Connector 22">
            <a:extLst>
              <a:ext uri="{FF2B5EF4-FFF2-40B4-BE49-F238E27FC236}">
                <a16:creationId xmlns:a16="http://schemas.microsoft.com/office/drawing/2014/main" id="{91BAC6CE-6603-D7F7-B0C3-BCFF442D8F3F}"/>
              </a:ext>
              <a:ext uri="{C183D7F6-B498-43B3-948B-1728B52AA6E4}">
                <adec:decorative xmlns:adec="http://schemas.microsoft.com/office/drawing/2017/decorative" val="1"/>
              </a:ext>
            </a:extLst>
          </p:cNvPr>
          <p:cNvCxnSpPr>
            <a:cxnSpLocks/>
          </p:cNvCxnSpPr>
          <p:nvPr/>
        </p:nvCxnSpPr>
        <p:spPr>
          <a:xfrm>
            <a:off x="474662" y="3409262"/>
            <a:ext cx="0" cy="2048958"/>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62E484E-8D3B-E509-0E9B-4CF7AB076123}"/>
              </a:ext>
              <a:ext uri="{C183D7F6-B498-43B3-948B-1728B52AA6E4}">
                <adec:decorative xmlns:adec="http://schemas.microsoft.com/office/drawing/2017/decorative" val="1"/>
              </a:ext>
            </a:extLst>
          </p:cNvPr>
          <p:cNvCxnSpPr>
            <a:cxnSpLocks/>
          </p:cNvCxnSpPr>
          <p:nvPr/>
        </p:nvCxnSpPr>
        <p:spPr>
          <a:xfrm>
            <a:off x="2711867" y="3409262"/>
            <a:ext cx="0" cy="2048958"/>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9AF6F79-7B61-9A5A-4887-5FABE269A4B7}"/>
              </a:ext>
              <a:ext uri="{C183D7F6-B498-43B3-948B-1728B52AA6E4}">
                <adec:decorative xmlns:adec="http://schemas.microsoft.com/office/drawing/2017/decorative" val="1"/>
              </a:ext>
            </a:extLst>
          </p:cNvPr>
          <p:cNvCxnSpPr>
            <a:cxnSpLocks/>
          </p:cNvCxnSpPr>
          <p:nvPr/>
        </p:nvCxnSpPr>
        <p:spPr>
          <a:xfrm>
            <a:off x="4949073" y="3409262"/>
            <a:ext cx="0" cy="2048958"/>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8448B3BD-54A1-4470-3EB9-9B95A0E6CF50}"/>
              </a:ext>
              <a:ext uri="{C183D7F6-B498-43B3-948B-1728B52AA6E4}">
                <adec:decorative xmlns:adec="http://schemas.microsoft.com/office/drawing/2017/decorative" val="1"/>
              </a:ext>
            </a:extLst>
          </p:cNvPr>
          <p:cNvSpPr/>
          <p:nvPr userDrawn="1"/>
        </p:nvSpPr>
        <p:spPr>
          <a:xfrm>
            <a:off x="0" y="1783079"/>
            <a:ext cx="9898140" cy="1822389"/>
          </a:xfrm>
          <a:prstGeom prst="rect">
            <a:avLst/>
          </a:prstGeom>
          <a:solidFill>
            <a:schemeClr val="bg1"/>
          </a:solidFill>
          <a:ln>
            <a:noFill/>
          </a:ln>
          <a:effectLst>
            <a:outerShdw blurRad="635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56" name="Text Placeholder 6">
            <a:extLst>
              <a:ext uri="{FF2B5EF4-FFF2-40B4-BE49-F238E27FC236}">
                <a16:creationId xmlns:a16="http://schemas.microsoft.com/office/drawing/2014/main" id="{C805F719-FE73-DB0C-47BF-06CA2476A5AD}"/>
              </a:ext>
            </a:extLst>
          </p:cNvPr>
          <p:cNvSpPr>
            <a:spLocks noGrp="1"/>
          </p:cNvSpPr>
          <p:nvPr>
            <p:ph type="body" sz="quarter" idx="17" hasCustomPrompt="1"/>
          </p:nvPr>
        </p:nvSpPr>
        <p:spPr>
          <a:xfrm>
            <a:off x="9898138" y="-1"/>
            <a:ext cx="2293862" cy="6857999"/>
          </a:xfrm>
          <a:gradFill>
            <a:gsLst>
              <a:gs pos="21000">
                <a:srgbClr val="00A5C1">
                  <a:alpha val="17000"/>
                </a:srgbClr>
              </a:gs>
              <a:gs pos="100000">
                <a:srgbClr val="EE6C25">
                  <a:alpha val="80000"/>
                </a:srgbClr>
              </a:gs>
            </a:gsLst>
            <a:lin ang="10200000" scaled="0"/>
          </a:gradFill>
        </p:spPr>
        <p:txBody>
          <a:bodyPr/>
          <a:lstStyle>
            <a:lvl1pPr marL="0" indent="0">
              <a:buNone/>
              <a:defRPr/>
            </a:lvl1pPr>
          </a:lstStyle>
          <a:p>
            <a:pPr lvl="0"/>
            <a:r>
              <a:rPr lang="en-GB"/>
              <a:t> </a:t>
            </a:r>
          </a:p>
        </p:txBody>
      </p:sp>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a:xfrm>
            <a:off x="474662" y="474664"/>
            <a:ext cx="8948817" cy="886397"/>
          </a:xfrm>
        </p:spPr>
        <p:txBody>
          <a:bodyPr>
            <a:noAutofit/>
          </a:bodyPr>
          <a:lstStyle>
            <a:lvl1pPr algn="l">
              <a:defRPr/>
            </a:lvl1pPr>
          </a:lstStyle>
          <a:p>
            <a:r>
              <a:rPr lang="en-US"/>
              <a:t>Click to edit Master title style</a:t>
            </a:r>
            <a:endParaRPr lang="en-GB"/>
          </a:p>
        </p:txBody>
      </p:sp>
      <p:sp>
        <p:nvSpPr>
          <p:cNvPr id="4" name="Rectangle: Rounded Corners 3">
            <a:extLst>
              <a:ext uri="{FF2B5EF4-FFF2-40B4-BE49-F238E27FC236}">
                <a16:creationId xmlns:a16="http://schemas.microsoft.com/office/drawing/2014/main" id="{F6D4061F-31BB-C481-AE5A-C4ABD043FA0A}"/>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6" name="Group 5">
            <a:extLst>
              <a:ext uri="{FF2B5EF4-FFF2-40B4-BE49-F238E27FC236}">
                <a16:creationId xmlns:a16="http://schemas.microsoft.com/office/drawing/2014/main" id="{A033B1B8-7F37-DD36-AADE-62C56D3648AC}"/>
              </a:ext>
            </a:extLst>
          </p:cNvPr>
          <p:cNvGrpSpPr/>
          <p:nvPr userDrawn="1"/>
        </p:nvGrpSpPr>
        <p:grpSpPr>
          <a:xfrm>
            <a:off x="5536282" y="6484543"/>
            <a:ext cx="1119437" cy="213437"/>
            <a:chOff x="1953004" y="3677534"/>
            <a:chExt cx="2190456" cy="417642"/>
          </a:xfrm>
        </p:grpSpPr>
        <p:sp>
          <p:nvSpPr>
            <p:cNvPr id="7" name="Freeform: Shape 6">
              <a:extLst>
                <a:ext uri="{FF2B5EF4-FFF2-40B4-BE49-F238E27FC236}">
                  <a16:creationId xmlns:a16="http://schemas.microsoft.com/office/drawing/2014/main" id="{28D7CBC1-008F-FE8A-720B-98EC2C08D888}"/>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98FB4D70-7276-896B-7F74-9C52F98DE300}"/>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2238E3B2-58AF-2812-DFDE-2AAED0E7A05C}"/>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65F43E8A-C9FD-BB15-6041-8A4E90E80031}"/>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E039AB02-63D5-AC70-9066-D7485F56DD02}"/>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31BA3C24-57F9-61C8-191F-D9EAE342B4F1}"/>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C16AE5B8-C44C-F69E-9422-386A50D13B5D}"/>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753AC0A2-C196-BD01-7E20-689CC1ECEBF5}"/>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8A35A0DE-F5FE-DE50-FE92-EB5FB1F909C4}"/>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E04087BE-D854-C95F-8572-AEF1B9E220B7}"/>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08C5B811-45F9-1441-8F83-8A92B7EAE2A0}"/>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FEF67B76-CBC9-243C-758D-7BBEF4D09187}"/>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8EC120F3-12A9-EA01-119F-2C59098A8E89}"/>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CC36C00F-9FD9-EEFC-BDEF-8E22687DD767}"/>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6659A784-57C5-561B-97FB-4985066A78AD}"/>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Shape 21">
              <a:extLst>
                <a:ext uri="{FF2B5EF4-FFF2-40B4-BE49-F238E27FC236}">
                  <a16:creationId xmlns:a16="http://schemas.microsoft.com/office/drawing/2014/main" id="{4652B7A2-53F7-9558-2776-0D0681111C38}"/>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30" name="Oval 29">
            <a:extLst>
              <a:ext uri="{FF2B5EF4-FFF2-40B4-BE49-F238E27FC236}">
                <a16:creationId xmlns:a16="http://schemas.microsoft.com/office/drawing/2014/main" id="{E9973F8D-4834-B0CC-D316-811BE2B006C7}"/>
              </a:ext>
              <a:ext uri="{C183D7F6-B498-43B3-948B-1728B52AA6E4}">
                <adec:decorative xmlns:adec="http://schemas.microsoft.com/office/drawing/2017/decorative" val="1"/>
              </a:ext>
            </a:extLst>
          </p:cNvPr>
          <p:cNvSpPr/>
          <p:nvPr userDrawn="1"/>
        </p:nvSpPr>
        <p:spPr>
          <a:xfrm>
            <a:off x="1191398" y="1927723"/>
            <a:ext cx="803732" cy="803730"/>
          </a:xfrm>
          <a:prstGeom prst="ellipse">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31" name="Oval 30">
            <a:extLst>
              <a:ext uri="{FF2B5EF4-FFF2-40B4-BE49-F238E27FC236}">
                <a16:creationId xmlns:a16="http://schemas.microsoft.com/office/drawing/2014/main" id="{8A89ED7E-5746-8E1D-66C1-0C1D388BCDB9}"/>
              </a:ext>
              <a:ext uri="{C183D7F6-B498-43B3-948B-1728B52AA6E4}">
                <adec:decorative xmlns:adec="http://schemas.microsoft.com/office/drawing/2017/decorative" val="1"/>
              </a:ext>
            </a:extLst>
          </p:cNvPr>
          <p:cNvSpPr/>
          <p:nvPr userDrawn="1"/>
        </p:nvSpPr>
        <p:spPr>
          <a:xfrm>
            <a:off x="7903029" y="1927723"/>
            <a:ext cx="803732" cy="803730"/>
          </a:xfrm>
          <a:prstGeom prst="ellipse">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44" name="Oval 43">
            <a:extLst>
              <a:ext uri="{FF2B5EF4-FFF2-40B4-BE49-F238E27FC236}">
                <a16:creationId xmlns:a16="http://schemas.microsoft.com/office/drawing/2014/main" id="{998049FD-6AE4-F35B-94A5-98636F411797}"/>
              </a:ext>
              <a:ext uri="{C183D7F6-B498-43B3-948B-1728B52AA6E4}">
                <adec:decorative xmlns:adec="http://schemas.microsoft.com/office/drawing/2017/decorative" val="1"/>
              </a:ext>
            </a:extLst>
          </p:cNvPr>
          <p:cNvSpPr/>
          <p:nvPr userDrawn="1"/>
        </p:nvSpPr>
        <p:spPr>
          <a:xfrm>
            <a:off x="3428608" y="1927723"/>
            <a:ext cx="803732" cy="803730"/>
          </a:xfrm>
          <a:prstGeom prst="ellipse">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46" name="Text Placeholder 45">
            <a:extLst>
              <a:ext uri="{FF2B5EF4-FFF2-40B4-BE49-F238E27FC236}">
                <a16:creationId xmlns:a16="http://schemas.microsoft.com/office/drawing/2014/main" id="{C433767E-C964-E2F5-B1BD-B36923AFD5C1}"/>
              </a:ext>
            </a:extLst>
          </p:cNvPr>
          <p:cNvSpPr>
            <a:spLocks noGrp="1"/>
          </p:cNvSpPr>
          <p:nvPr>
            <p:ph type="body" sz="quarter" idx="10"/>
          </p:nvPr>
        </p:nvSpPr>
        <p:spPr>
          <a:xfrm>
            <a:off x="617678" y="4089149"/>
            <a:ext cx="1951172" cy="2046714"/>
          </a:xfrm>
        </p:spPr>
        <p:txBody>
          <a:bodyPr/>
          <a:lstStyle>
            <a:lvl1pPr>
              <a:spcBef>
                <a:spcPts val="600"/>
              </a:spcBef>
              <a:defRPr sz="1400"/>
            </a:lvl1pPr>
            <a:lvl2pPr>
              <a:spcBef>
                <a:spcPts val="600"/>
              </a:spcBef>
              <a:defRPr sz="1200"/>
            </a:lvl2pPr>
            <a:lvl3pPr>
              <a:spcBef>
                <a:spcPts val="600"/>
              </a:spcBef>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1" name="Text Placeholder 45">
            <a:extLst>
              <a:ext uri="{FF2B5EF4-FFF2-40B4-BE49-F238E27FC236}">
                <a16:creationId xmlns:a16="http://schemas.microsoft.com/office/drawing/2014/main" id="{A06B3E19-F8FE-873B-E5B4-BDC2C2546043}"/>
              </a:ext>
            </a:extLst>
          </p:cNvPr>
          <p:cNvSpPr>
            <a:spLocks noGrp="1"/>
          </p:cNvSpPr>
          <p:nvPr>
            <p:ph type="body" sz="quarter" idx="13"/>
          </p:nvPr>
        </p:nvSpPr>
        <p:spPr>
          <a:xfrm>
            <a:off x="617678" y="2882489"/>
            <a:ext cx="1951172" cy="553998"/>
          </a:xfrm>
        </p:spPr>
        <p:txBody>
          <a:bodyPr anchor="ctr" anchorCtr="0">
            <a:noAutofit/>
          </a:bodyPr>
          <a:lstStyle>
            <a:lvl1pPr algn="ctr">
              <a:spcBef>
                <a:spcPts val="600"/>
              </a:spcBef>
              <a:defRPr sz="18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
        <p:nvSpPr>
          <p:cNvPr id="52" name="Text Placeholder 45">
            <a:extLst>
              <a:ext uri="{FF2B5EF4-FFF2-40B4-BE49-F238E27FC236}">
                <a16:creationId xmlns:a16="http://schemas.microsoft.com/office/drawing/2014/main" id="{49833F28-5201-D360-BB69-584CB26BCBF5}"/>
              </a:ext>
            </a:extLst>
          </p:cNvPr>
          <p:cNvSpPr>
            <a:spLocks noGrp="1"/>
          </p:cNvSpPr>
          <p:nvPr>
            <p:ph type="body" sz="quarter" idx="14"/>
          </p:nvPr>
        </p:nvSpPr>
        <p:spPr>
          <a:xfrm>
            <a:off x="2850410" y="2882489"/>
            <a:ext cx="1951170" cy="553998"/>
          </a:xfrm>
        </p:spPr>
        <p:txBody>
          <a:bodyPr anchor="ctr" anchorCtr="0">
            <a:noAutofit/>
          </a:bodyPr>
          <a:lstStyle>
            <a:lvl1pPr algn="ctr">
              <a:spcBef>
                <a:spcPts val="600"/>
              </a:spcBef>
              <a:defRPr sz="18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
        <p:nvSpPr>
          <p:cNvPr id="53" name="Text Placeholder 45">
            <a:extLst>
              <a:ext uri="{FF2B5EF4-FFF2-40B4-BE49-F238E27FC236}">
                <a16:creationId xmlns:a16="http://schemas.microsoft.com/office/drawing/2014/main" id="{9235E101-3902-BFAA-D4A2-B0BBDB183777}"/>
              </a:ext>
            </a:extLst>
          </p:cNvPr>
          <p:cNvSpPr>
            <a:spLocks noGrp="1"/>
          </p:cNvSpPr>
          <p:nvPr>
            <p:ph type="body" sz="quarter" idx="15"/>
          </p:nvPr>
        </p:nvSpPr>
        <p:spPr>
          <a:xfrm>
            <a:off x="5092089" y="2882489"/>
            <a:ext cx="1951200" cy="553998"/>
          </a:xfrm>
        </p:spPr>
        <p:txBody>
          <a:bodyPr anchor="ctr" anchorCtr="0">
            <a:noAutofit/>
          </a:bodyPr>
          <a:lstStyle>
            <a:lvl1pPr algn="ctr">
              <a:spcBef>
                <a:spcPts val="600"/>
              </a:spcBef>
              <a:defRPr sz="18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
        <p:nvSpPr>
          <p:cNvPr id="54" name="Picture Placeholder 8">
            <a:extLst>
              <a:ext uri="{FF2B5EF4-FFF2-40B4-BE49-F238E27FC236}">
                <a16:creationId xmlns:a16="http://schemas.microsoft.com/office/drawing/2014/main" id="{D9DC9BBE-22A0-2991-238A-3E6182B5A877}"/>
              </a:ext>
            </a:extLst>
          </p:cNvPr>
          <p:cNvSpPr>
            <a:spLocks noGrp="1"/>
          </p:cNvSpPr>
          <p:nvPr>
            <p:ph type="pic" sz="quarter" idx="16" hasCustomPrompt="1"/>
          </p:nvPr>
        </p:nvSpPr>
        <p:spPr>
          <a:xfrm>
            <a:off x="9898138" y="0"/>
            <a:ext cx="2293861" cy="6858000"/>
          </a:xfrm>
          <a:effectLst>
            <a:outerShdw blurRad="63500" sx="101000" sy="101000" algn="ctr" rotWithShape="0">
              <a:schemeClr val="tx1">
                <a:lumMod val="50000"/>
                <a:lumOff val="50000"/>
                <a:alpha val="40000"/>
              </a:schemeClr>
            </a:outerShdw>
          </a:effectLst>
        </p:spPr>
        <p:txBody>
          <a:bodyPr lIns="144000" tIns="1548000" rIns="144000" anchor="ctr" anchorCtr="0"/>
          <a:lstStyle>
            <a:lvl1pPr marL="0" indent="0" algn="ctr">
              <a:buNone/>
              <a:defRPr sz="1400" b="1"/>
            </a:lvl1pPr>
          </a:lstStyle>
          <a:p>
            <a:r>
              <a:rPr lang="en-GB"/>
              <a:t>Click on the icon above to insert the image. Once inserted, select image and ‘Send to back’.</a:t>
            </a:r>
          </a:p>
        </p:txBody>
      </p:sp>
      <p:sp>
        <p:nvSpPr>
          <p:cNvPr id="43" name="Text Placeholder 45">
            <a:extLst>
              <a:ext uri="{FF2B5EF4-FFF2-40B4-BE49-F238E27FC236}">
                <a16:creationId xmlns:a16="http://schemas.microsoft.com/office/drawing/2014/main" id="{CFD0C05C-E051-2E8F-BE74-27AB85EE6358}"/>
              </a:ext>
            </a:extLst>
          </p:cNvPr>
          <p:cNvSpPr>
            <a:spLocks noGrp="1"/>
          </p:cNvSpPr>
          <p:nvPr>
            <p:ph type="body" sz="quarter" idx="19"/>
          </p:nvPr>
        </p:nvSpPr>
        <p:spPr>
          <a:xfrm>
            <a:off x="7329295" y="2882489"/>
            <a:ext cx="1951200" cy="553998"/>
          </a:xfrm>
        </p:spPr>
        <p:txBody>
          <a:bodyPr anchor="ctr" anchorCtr="0">
            <a:noAutofit/>
          </a:bodyPr>
          <a:lstStyle>
            <a:lvl1pPr algn="ctr">
              <a:spcBef>
                <a:spcPts val="600"/>
              </a:spcBef>
              <a:defRPr sz="18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
        <p:nvSpPr>
          <p:cNvPr id="45" name="Oval 44">
            <a:extLst>
              <a:ext uri="{FF2B5EF4-FFF2-40B4-BE49-F238E27FC236}">
                <a16:creationId xmlns:a16="http://schemas.microsoft.com/office/drawing/2014/main" id="{50217B8F-E024-4AA3-A945-C644C1E05C53}"/>
              </a:ext>
              <a:ext uri="{C183D7F6-B498-43B3-948B-1728B52AA6E4}">
                <adec:decorative xmlns:adec="http://schemas.microsoft.com/office/drawing/2017/decorative" val="1"/>
              </a:ext>
            </a:extLst>
          </p:cNvPr>
          <p:cNvSpPr/>
          <p:nvPr userDrawn="1"/>
        </p:nvSpPr>
        <p:spPr>
          <a:xfrm>
            <a:off x="5665818" y="1927723"/>
            <a:ext cx="803732" cy="803730"/>
          </a:xfrm>
          <a:prstGeom prst="ellipse">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47" name="Text Placeholder 45">
            <a:extLst>
              <a:ext uri="{FF2B5EF4-FFF2-40B4-BE49-F238E27FC236}">
                <a16:creationId xmlns:a16="http://schemas.microsoft.com/office/drawing/2014/main" id="{247C9C61-711F-09A8-1F8E-A69CBC09D223}"/>
              </a:ext>
            </a:extLst>
          </p:cNvPr>
          <p:cNvSpPr>
            <a:spLocks noGrp="1"/>
          </p:cNvSpPr>
          <p:nvPr>
            <p:ph type="body" sz="quarter" idx="20"/>
          </p:nvPr>
        </p:nvSpPr>
        <p:spPr>
          <a:xfrm>
            <a:off x="7329267" y="4089149"/>
            <a:ext cx="1951172" cy="2046714"/>
          </a:xfrm>
        </p:spPr>
        <p:txBody>
          <a:bodyPr/>
          <a:lstStyle>
            <a:lvl1pPr>
              <a:spcBef>
                <a:spcPts val="600"/>
              </a:spcBef>
              <a:defRPr sz="1400"/>
            </a:lvl1pPr>
            <a:lvl2pPr>
              <a:spcBef>
                <a:spcPts val="600"/>
              </a:spcBef>
              <a:defRPr sz="1200"/>
            </a:lvl2pPr>
            <a:lvl3pPr>
              <a:spcBef>
                <a:spcPts val="600"/>
              </a:spcBef>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8" name="Text Placeholder 45">
            <a:extLst>
              <a:ext uri="{FF2B5EF4-FFF2-40B4-BE49-F238E27FC236}">
                <a16:creationId xmlns:a16="http://schemas.microsoft.com/office/drawing/2014/main" id="{06973EB0-2B2C-FF1D-F812-7447F9BAAF97}"/>
              </a:ext>
            </a:extLst>
          </p:cNvPr>
          <p:cNvSpPr>
            <a:spLocks noGrp="1"/>
          </p:cNvSpPr>
          <p:nvPr>
            <p:ph type="body" sz="quarter" idx="21"/>
          </p:nvPr>
        </p:nvSpPr>
        <p:spPr>
          <a:xfrm>
            <a:off x="5092070" y="4089149"/>
            <a:ext cx="1951172" cy="2046714"/>
          </a:xfrm>
        </p:spPr>
        <p:txBody>
          <a:bodyPr/>
          <a:lstStyle>
            <a:lvl1pPr>
              <a:spcBef>
                <a:spcPts val="600"/>
              </a:spcBef>
              <a:defRPr sz="1400"/>
            </a:lvl1pPr>
            <a:lvl2pPr>
              <a:spcBef>
                <a:spcPts val="600"/>
              </a:spcBef>
              <a:defRPr sz="1200"/>
            </a:lvl2pPr>
            <a:lvl3pPr>
              <a:spcBef>
                <a:spcPts val="600"/>
              </a:spcBef>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5" name="Text Placeholder 45">
            <a:extLst>
              <a:ext uri="{FF2B5EF4-FFF2-40B4-BE49-F238E27FC236}">
                <a16:creationId xmlns:a16="http://schemas.microsoft.com/office/drawing/2014/main" id="{743A7CE0-7D3E-0374-7E41-016192EF23D6}"/>
              </a:ext>
            </a:extLst>
          </p:cNvPr>
          <p:cNvSpPr>
            <a:spLocks noGrp="1"/>
          </p:cNvSpPr>
          <p:nvPr>
            <p:ph type="body" sz="quarter" idx="22"/>
          </p:nvPr>
        </p:nvSpPr>
        <p:spPr>
          <a:xfrm>
            <a:off x="2854874" y="4089149"/>
            <a:ext cx="1951172" cy="2046714"/>
          </a:xfrm>
        </p:spPr>
        <p:txBody>
          <a:bodyPr/>
          <a:lstStyle>
            <a:lvl1pPr>
              <a:spcBef>
                <a:spcPts val="600"/>
              </a:spcBef>
              <a:defRPr sz="1400"/>
            </a:lvl1pPr>
            <a:lvl2pPr>
              <a:spcBef>
                <a:spcPts val="600"/>
              </a:spcBef>
              <a:defRPr sz="1200"/>
            </a:lvl2pPr>
            <a:lvl3pPr>
              <a:spcBef>
                <a:spcPts val="600"/>
              </a:spcBef>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2300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x Columns &amp; Image">
    <p:bg>
      <p:bgPr>
        <a:solidFill>
          <a:schemeClr val="bg1"/>
        </a:solidFill>
        <a:effectLst/>
      </p:bgPr>
    </p:bg>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A62E484E-8D3B-E509-0E9B-4CF7AB076123}"/>
              </a:ext>
              <a:ext uri="{C183D7F6-B498-43B3-948B-1728B52AA6E4}">
                <adec:decorative xmlns:adec="http://schemas.microsoft.com/office/drawing/2017/decorative" val="1"/>
              </a:ext>
            </a:extLst>
          </p:cNvPr>
          <p:cNvCxnSpPr>
            <a:cxnSpLocks/>
          </p:cNvCxnSpPr>
          <p:nvPr/>
        </p:nvCxnSpPr>
        <p:spPr>
          <a:xfrm>
            <a:off x="4663762" y="3409262"/>
            <a:ext cx="0" cy="2048958"/>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9AF6F79-7B61-9A5A-4887-5FABE269A4B7}"/>
              </a:ext>
              <a:ext uri="{C183D7F6-B498-43B3-948B-1728B52AA6E4}">
                <adec:decorative xmlns:adec="http://schemas.microsoft.com/office/drawing/2017/decorative" val="1"/>
              </a:ext>
            </a:extLst>
          </p:cNvPr>
          <p:cNvCxnSpPr>
            <a:cxnSpLocks/>
          </p:cNvCxnSpPr>
          <p:nvPr/>
        </p:nvCxnSpPr>
        <p:spPr>
          <a:xfrm>
            <a:off x="8189756" y="3409262"/>
            <a:ext cx="0" cy="2048958"/>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A29947DC-01EA-032F-FB12-98F8EF2C78D8}"/>
              </a:ext>
              <a:ext uri="{C183D7F6-B498-43B3-948B-1728B52AA6E4}">
                <adec:decorative xmlns:adec="http://schemas.microsoft.com/office/drawing/2017/decorative" val="1"/>
              </a:ext>
            </a:extLst>
          </p:cNvPr>
          <p:cNvGrpSpPr/>
          <p:nvPr userDrawn="1"/>
        </p:nvGrpSpPr>
        <p:grpSpPr>
          <a:xfrm>
            <a:off x="6159114" y="3337823"/>
            <a:ext cx="535290" cy="535290"/>
            <a:chOff x="6153396" y="3161355"/>
            <a:chExt cx="535290" cy="535290"/>
          </a:xfrm>
        </p:grpSpPr>
        <p:sp>
          <p:nvSpPr>
            <p:cNvPr id="36" name="Oval 35">
              <a:extLst>
                <a:ext uri="{FF2B5EF4-FFF2-40B4-BE49-F238E27FC236}">
                  <a16:creationId xmlns:a16="http://schemas.microsoft.com/office/drawing/2014/main" id="{4BDCA5C1-DF5F-FAEB-0544-815D23EAFDC2}"/>
                </a:ext>
                <a:ext uri="{C183D7F6-B498-43B3-948B-1728B52AA6E4}">
                  <adec:decorative xmlns:adec="http://schemas.microsoft.com/office/drawing/2017/decorative" val="1"/>
                </a:ext>
              </a:extLst>
            </p:cNvPr>
            <p:cNvSpPr/>
            <p:nvPr/>
          </p:nvSpPr>
          <p:spPr>
            <a:xfrm>
              <a:off x="6153396" y="3161355"/>
              <a:ext cx="535290" cy="53529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37" name="Graphic 49">
              <a:extLst>
                <a:ext uri="{FF2B5EF4-FFF2-40B4-BE49-F238E27FC236}">
                  <a16:creationId xmlns:a16="http://schemas.microsoft.com/office/drawing/2014/main" id="{BEA0B042-173C-D2FE-9664-B8DF91C80D6E}"/>
                </a:ext>
                <a:ext uri="{C183D7F6-B498-43B3-948B-1728B52AA6E4}">
                  <adec:decorative xmlns:adec="http://schemas.microsoft.com/office/drawing/2017/decorative" val="1"/>
                </a:ext>
              </a:extLst>
            </p:cNvPr>
            <p:cNvSpPr/>
            <p:nvPr/>
          </p:nvSpPr>
          <p:spPr>
            <a:xfrm>
              <a:off x="6320314" y="3491142"/>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endParaRPr lang="en-GB"/>
            </a:p>
          </p:txBody>
        </p:sp>
      </p:grpSp>
      <p:grpSp>
        <p:nvGrpSpPr>
          <p:cNvPr id="38" name="Group 37">
            <a:extLst>
              <a:ext uri="{FF2B5EF4-FFF2-40B4-BE49-F238E27FC236}">
                <a16:creationId xmlns:a16="http://schemas.microsoft.com/office/drawing/2014/main" id="{7E073E30-FF39-FE80-BC78-14B8C2C25419}"/>
              </a:ext>
              <a:ext uri="{C183D7F6-B498-43B3-948B-1728B52AA6E4}">
                <adec:decorative xmlns:adec="http://schemas.microsoft.com/office/drawing/2017/decorative" val="1"/>
              </a:ext>
            </a:extLst>
          </p:cNvPr>
          <p:cNvGrpSpPr/>
          <p:nvPr userDrawn="1"/>
        </p:nvGrpSpPr>
        <p:grpSpPr>
          <a:xfrm>
            <a:off x="9685108" y="3337823"/>
            <a:ext cx="535290" cy="535290"/>
            <a:chOff x="6153396" y="3161355"/>
            <a:chExt cx="535290" cy="535290"/>
          </a:xfrm>
        </p:grpSpPr>
        <p:sp>
          <p:nvSpPr>
            <p:cNvPr id="39" name="Oval 38">
              <a:extLst>
                <a:ext uri="{FF2B5EF4-FFF2-40B4-BE49-F238E27FC236}">
                  <a16:creationId xmlns:a16="http://schemas.microsoft.com/office/drawing/2014/main" id="{695F405F-2BF0-0A26-90A7-C5E25F109A29}"/>
                </a:ext>
                <a:ext uri="{C183D7F6-B498-43B3-948B-1728B52AA6E4}">
                  <adec:decorative xmlns:adec="http://schemas.microsoft.com/office/drawing/2017/decorative" val="1"/>
                </a:ext>
              </a:extLst>
            </p:cNvPr>
            <p:cNvSpPr/>
            <p:nvPr/>
          </p:nvSpPr>
          <p:spPr>
            <a:xfrm>
              <a:off x="6153396" y="3161355"/>
              <a:ext cx="535290" cy="53529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40" name="Graphic 49">
              <a:extLst>
                <a:ext uri="{FF2B5EF4-FFF2-40B4-BE49-F238E27FC236}">
                  <a16:creationId xmlns:a16="http://schemas.microsoft.com/office/drawing/2014/main" id="{C139F29C-6E74-432B-A1D4-AD735C05BB04}"/>
                </a:ext>
                <a:ext uri="{C183D7F6-B498-43B3-948B-1728B52AA6E4}">
                  <adec:decorative xmlns:adec="http://schemas.microsoft.com/office/drawing/2017/decorative" val="1"/>
                </a:ext>
              </a:extLst>
            </p:cNvPr>
            <p:cNvSpPr/>
            <p:nvPr/>
          </p:nvSpPr>
          <p:spPr>
            <a:xfrm>
              <a:off x="6320314" y="3491142"/>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endParaRPr lang="en-GB"/>
            </a:p>
          </p:txBody>
        </p:sp>
      </p:grpSp>
      <p:sp>
        <p:nvSpPr>
          <p:cNvPr id="26" name="Rectangle 25">
            <a:extLst>
              <a:ext uri="{FF2B5EF4-FFF2-40B4-BE49-F238E27FC236}">
                <a16:creationId xmlns:a16="http://schemas.microsoft.com/office/drawing/2014/main" id="{8448B3BD-54A1-4470-3EB9-9B95A0E6CF50}"/>
              </a:ext>
              <a:ext uri="{C183D7F6-B498-43B3-948B-1728B52AA6E4}">
                <adec:decorative xmlns:adec="http://schemas.microsoft.com/office/drawing/2017/decorative" val="1"/>
              </a:ext>
            </a:extLst>
          </p:cNvPr>
          <p:cNvSpPr/>
          <p:nvPr userDrawn="1"/>
        </p:nvSpPr>
        <p:spPr>
          <a:xfrm>
            <a:off x="4191000" y="1783079"/>
            <a:ext cx="8000999" cy="1822389"/>
          </a:xfrm>
          <a:prstGeom prst="rect">
            <a:avLst/>
          </a:prstGeom>
          <a:solidFill>
            <a:schemeClr val="bg1"/>
          </a:solidFill>
          <a:ln>
            <a:noFill/>
          </a:ln>
          <a:effectLst>
            <a:outerShdw blurRad="635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a:xfrm>
            <a:off x="4665663" y="474664"/>
            <a:ext cx="7050087" cy="886397"/>
          </a:xfrm>
        </p:spPr>
        <p:txBody>
          <a:bodyPr>
            <a:noAutofit/>
          </a:bodyPr>
          <a:lstStyle>
            <a:lvl1pPr algn="l">
              <a:defRPr/>
            </a:lvl1pPr>
          </a:lstStyle>
          <a:p>
            <a:r>
              <a:rPr lang="en-US"/>
              <a:t>Click to edit Master title style</a:t>
            </a:r>
            <a:endParaRPr lang="en-GB"/>
          </a:p>
        </p:txBody>
      </p:sp>
      <p:sp>
        <p:nvSpPr>
          <p:cNvPr id="4" name="Rectangle: Rounded Corners 3">
            <a:extLst>
              <a:ext uri="{FF2B5EF4-FFF2-40B4-BE49-F238E27FC236}">
                <a16:creationId xmlns:a16="http://schemas.microsoft.com/office/drawing/2014/main" id="{F6D4061F-31BB-C481-AE5A-C4ABD043FA0A}"/>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6" name="Group 5">
            <a:extLst>
              <a:ext uri="{FF2B5EF4-FFF2-40B4-BE49-F238E27FC236}">
                <a16:creationId xmlns:a16="http://schemas.microsoft.com/office/drawing/2014/main" id="{A033B1B8-7F37-DD36-AADE-62C56D3648AC}"/>
              </a:ext>
            </a:extLst>
          </p:cNvPr>
          <p:cNvGrpSpPr/>
          <p:nvPr userDrawn="1"/>
        </p:nvGrpSpPr>
        <p:grpSpPr>
          <a:xfrm>
            <a:off x="5536282" y="6484543"/>
            <a:ext cx="1119437" cy="213437"/>
            <a:chOff x="1953004" y="3677534"/>
            <a:chExt cx="2190456" cy="417642"/>
          </a:xfrm>
        </p:grpSpPr>
        <p:sp>
          <p:nvSpPr>
            <p:cNvPr id="7" name="Freeform: Shape 6">
              <a:extLst>
                <a:ext uri="{FF2B5EF4-FFF2-40B4-BE49-F238E27FC236}">
                  <a16:creationId xmlns:a16="http://schemas.microsoft.com/office/drawing/2014/main" id="{28D7CBC1-008F-FE8A-720B-98EC2C08D888}"/>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98FB4D70-7276-896B-7F74-9C52F98DE300}"/>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2238E3B2-58AF-2812-DFDE-2AAED0E7A05C}"/>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65F43E8A-C9FD-BB15-6041-8A4E90E80031}"/>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E039AB02-63D5-AC70-9066-D7485F56DD02}"/>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31BA3C24-57F9-61C8-191F-D9EAE342B4F1}"/>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C16AE5B8-C44C-F69E-9422-386A50D13B5D}"/>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753AC0A2-C196-BD01-7E20-689CC1ECEBF5}"/>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8A35A0DE-F5FE-DE50-FE92-EB5FB1F909C4}"/>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E04087BE-D854-C95F-8572-AEF1B9E220B7}"/>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08C5B811-45F9-1441-8F83-8A92B7EAE2A0}"/>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FEF67B76-CBC9-243C-758D-7BBEF4D09187}"/>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8EC120F3-12A9-EA01-119F-2C59098A8E89}"/>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CC36C00F-9FD9-EEFC-BDEF-8E22687DD767}"/>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6659A784-57C5-561B-97FB-4985066A78AD}"/>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Shape 21">
              <a:extLst>
                <a:ext uri="{FF2B5EF4-FFF2-40B4-BE49-F238E27FC236}">
                  <a16:creationId xmlns:a16="http://schemas.microsoft.com/office/drawing/2014/main" id="{4652B7A2-53F7-9558-2776-0D0681111C38}"/>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31" name="Oval 30">
            <a:extLst>
              <a:ext uri="{FF2B5EF4-FFF2-40B4-BE49-F238E27FC236}">
                <a16:creationId xmlns:a16="http://schemas.microsoft.com/office/drawing/2014/main" id="{8A89ED7E-5746-8E1D-66C1-0C1D388BCDB9}"/>
              </a:ext>
              <a:ext uri="{C183D7F6-B498-43B3-948B-1728B52AA6E4}">
                <adec:decorative xmlns:adec="http://schemas.microsoft.com/office/drawing/2017/decorative" val="1"/>
              </a:ext>
            </a:extLst>
          </p:cNvPr>
          <p:cNvSpPr/>
          <p:nvPr userDrawn="1"/>
        </p:nvSpPr>
        <p:spPr>
          <a:xfrm>
            <a:off x="9550887" y="1927723"/>
            <a:ext cx="803732" cy="803730"/>
          </a:xfrm>
          <a:prstGeom prst="ellipse">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44" name="Oval 43">
            <a:extLst>
              <a:ext uri="{FF2B5EF4-FFF2-40B4-BE49-F238E27FC236}">
                <a16:creationId xmlns:a16="http://schemas.microsoft.com/office/drawing/2014/main" id="{998049FD-6AE4-F35B-94A5-98636F411797}"/>
              </a:ext>
              <a:ext uri="{C183D7F6-B498-43B3-948B-1728B52AA6E4}">
                <adec:decorative xmlns:adec="http://schemas.microsoft.com/office/drawing/2017/decorative" val="1"/>
              </a:ext>
            </a:extLst>
          </p:cNvPr>
          <p:cNvSpPr/>
          <p:nvPr userDrawn="1"/>
        </p:nvSpPr>
        <p:spPr>
          <a:xfrm>
            <a:off x="6024893" y="1927723"/>
            <a:ext cx="803732" cy="803730"/>
          </a:xfrm>
          <a:prstGeom prst="ellipse">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49" name="Text Placeholder 45">
            <a:extLst>
              <a:ext uri="{FF2B5EF4-FFF2-40B4-BE49-F238E27FC236}">
                <a16:creationId xmlns:a16="http://schemas.microsoft.com/office/drawing/2014/main" id="{DFAAC252-6352-9478-9539-3BB5715B02D3}"/>
              </a:ext>
            </a:extLst>
          </p:cNvPr>
          <p:cNvSpPr>
            <a:spLocks noGrp="1"/>
          </p:cNvSpPr>
          <p:nvPr>
            <p:ph type="body" sz="quarter" idx="11"/>
          </p:nvPr>
        </p:nvSpPr>
        <p:spPr>
          <a:xfrm>
            <a:off x="4887783" y="4089149"/>
            <a:ext cx="3077952" cy="2046714"/>
          </a:xfrm>
        </p:spPr>
        <p:txBody>
          <a:bodyPr/>
          <a:lstStyle>
            <a:lvl1pPr>
              <a:spcBef>
                <a:spcPts val="600"/>
              </a:spcBef>
              <a:defRPr sz="1400"/>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0" name="Text Placeholder 45">
            <a:extLst>
              <a:ext uri="{FF2B5EF4-FFF2-40B4-BE49-F238E27FC236}">
                <a16:creationId xmlns:a16="http://schemas.microsoft.com/office/drawing/2014/main" id="{A39E1162-CFF7-F8B3-B094-67BD22C795AA}"/>
              </a:ext>
            </a:extLst>
          </p:cNvPr>
          <p:cNvSpPr>
            <a:spLocks noGrp="1"/>
          </p:cNvSpPr>
          <p:nvPr>
            <p:ph type="body" sz="quarter" idx="12"/>
          </p:nvPr>
        </p:nvSpPr>
        <p:spPr>
          <a:xfrm>
            <a:off x="8413777" y="4089149"/>
            <a:ext cx="3077952" cy="2046714"/>
          </a:xfrm>
        </p:spPr>
        <p:txBody>
          <a:bodyPr/>
          <a:lstStyle>
            <a:lvl1pPr>
              <a:spcBef>
                <a:spcPts val="600"/>
              </a:spcBef>
              <a:defRPr sz="1400"/>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2" name="Text Placeholder 45">
            <a:extLst>
              <a:ext uri="{FF2B5EF4-FFF2-40B4-BE49-F238E27FC236}">
                <a16:creationId xmlns:a16="http://schemas.microsoft.com/office/drawing/2014/main" id="{49833F28-5201-D360-BB69-584CB26BCBF5}"/>
              </a:ext>
            </a:extLst>
          </p:cNvPr>
          <p:cNvSpPr>
            <a:spLocks noGrp="1"/>
          </p:cNvSpPr>
          <p:nvPr>
            <p:ph type="body" sz="quarter" idx="14"/>
          </p:nvPr>
        </p:nvSpPr>
        <p:spPr>
          <a:xfrm>
            <a:off x="5160898" y="2882489"/>
            <a:ext cx="2531722" cy="553998"/>
          </a:xfrm>
        </p:spPr>
        <p:txBody>
          <a:bodyPr anchor="ctr" anchorCtr="0">
            <a:noAutofit/>
          </a:bodyPr>
          <a:lstStyle>
            <a:lvl1pPr algn="ctr">
              <a:spcBef>
                <a:spcPts val="600"/>
              </a:spcBef>
              <a:defRPr sz="18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
        <p:nvSpPr>
          <p:cNvPr id="53" name="Text Placeholder 45">
            <a:extLst>
              <a:ext uri="{FF2B5EF4-FFF2-40B4-BE49-F238E27FC236}">
                <a16:creationId xmlns:a16="http://schemas.microsoft.com/office/drawing/2014/main" id="{9235E101-3902-BFAA-D4A2-B0BBDB183777}"/>
              </a:ext>
            </a:extLst>
          </p:cNvPr>
          <p:cNvSpPr>
            <a:spLocks noGrp="1"/>
          </p:cNvSpPr>
          <p:nvPr>
            <p:ph type="body" sz="quarter" idx="15"/>
          </p:nvPr>
        </p:nvSpPr>
        <p:spPr>
          <a:xfrm>
            <a:off x="8686892" y="2882489"/>
            <a:ext cx="2531722" cy="553998"/>
          </a:xfrm>
        </p:spPr>
        <p:txBody>
          <a:bodyPr anchor="ctr" anchorCtr="0">
            <a:noAutofit/>
          </a:bodyPr>
          <a:lstStyle>
            <a:lvl1pPr algn="ctr">
              <a:spcBef>
                <a:spcPts val="600"/>
              </a:spcBef>
              <a:defRPr sz="18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
        <p:nvSpPr>
          <p:cNvPr id="2" name="Text Placeholder 6">
            <a:extLst>
              <a:ext uri="{FF2B5EF4-FFF2-40B4-BE49-F238E27FC236}">
                <a16:creationId xmlns:a16="http://schemas.microsoft.com/office/drawing/2014/main" id="{C90BC6F8-E6BE-1666-D0E9-8B8EDFFA62C2}"/>
              </a:ext>
            </a:extLst>
          </p:cNvPr>
          <p:cNvSpPr>
            <a:spLocks noGrp="1"/>
          </p:cNvSpPr>
          <p:nvPr>
            <p:ph type="body" sz="quarter" idx="10" hasCustomPrompt="1"/>
          </p:nvPr>
        </p:nvSpPr>
        <p:spPr>
          <a:xfrm>
            <a:off x="0" y="0"/>
            <a:ext cx="4191000" cy="6857999"/>
          </a:xfrm>
          <a:gradFill>
            <a:gsLst>
              <a:gs pos="21000">
                <a:srgbClr val="00A5C1">
                  <a:alpha val="17000"/>
                </a:srgbClr>
              </a:gs>
              <a:gs pos="100000">
                <a:srgbClr val="EE6C25">
                  <a:alpha val="80000"/>
                </a:srgbClr>
              </a:gs>
            </a:gsLst>
            <a:lin ang="10200000" scaled="0"/>
          </a:gradFill>
        </p:spPr>
        <p:txBody>
          <a:bodyPr/>
          <a:lstStyle>
            <a:lvl1pPr marL="0" indent="0">
              <a:buNone/>
              <a:defRPr/>
            </a:lvl1pPr>
          </a:lstStyle>
          <a:p>
            <a:pPr lvl="0"/>
            <a:r>
              <a:rPr lang="en-GB"/>
              <a:t> </a:t>
            </a:r>
          </a:p>
        </p:txBody>
      </p:sp>
      <p:sp>
        <p:nvSpPr>
          <p:cNvPr id="3" name="Picture Placeholder 8">
            <a:extLst>
              <a:ext uri="{FF2B5EF4-FFF2-40B4-BE49-F238E27FC236}">
                <a16:creationId xmlns:a16="http://schemas.microsoft.com/office/drawing/2014/main" id="{5870B743-91D5-0DD9-1F26-94ABFD9D055D}"/>
              </a:ext>
            </a:extLst>
          </p:cNvPr>
          <p:cNvSpPr>
            <a:spLocks noGrp="1"/>
          </p:cNvSpPr>
          <p:nvPr>
            <p:ph type="pic" sz="quarter" idx="16" hasCustomPrompt="1"/>
          </p:nvPr>
        </p:nvSpPr>
        <p:spPr>
          <a:xfrm>
            <a:off x="0" y="0"/>
            <a:ext cx="4191000" cy="6858000"/>
          </a:xfrm>
          <a:effectLst>
            <a:outerShdw blurRad="63500" sx="101000" sy="101000" algn="ctr" rotWithShape="0">
              <a:schemeClr val="tx1">
                <a:lumMod val="50000"/>
                <a:lumOff val="50000"/>
                <a:alpha val="40000"/>
              </a:schemeClr>
            </a:outerShdw>
          </a:effectLst>
        </p:spPr>
        <p:txBody>
          <a:bodyPr lIns="396000" tIns="1368000" rIns="396000" anchor="ctr" anchorCtr="0"/>
          <a:lstStyle>
            <a:lvl1pPr marL="0" indent="0" algn="ctr">
              <a:buNone/>
              <a:defRPr sz="1600" b="1"/>
            </a:lvl1pPr>
          </a:lstStyle>
          <a:p>
            <a:r>
              <a:rPr lang="en-GB"/>
              <a:t>Click on the icon above to insert the image. Once inserted, select image and ‘Send to back’.</a:t>
            </a:r>
          </a:p>
        </p:txBody>
      </p:sp>
    </p:spTree>
    <p:extLst>
      <p:ext uri="{BB962C8B-B14F-4D97-AF65-F5344CB8AC3E}">
        <p14:creationId xmlns:p14="http://schemas.microsoft.com/office/powerpoint/2010/main" val="3467890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p:bg>
      <p:bgPr>
        <a:solidFill>
          <a:schemeClr val="bg1"/>
        </a:solidFill>
        <a:effectLst/>
      </p:bgPr>
    </p:b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DC83D679-E62F-50A3-2CB7-09819AD38BE0}"/>
              </a:ext>
            </a:extLst>
          </p:cNvPr>
          <p:cNvSpPr>
            <a:spLocks noGrp="1"/>
          </p:cNvSpPr>
          <p:nvPr>
            <p:ph type="body" sz="quarter" idx="10" hasCustomPrompt="1"/>
          </p:nvPr>
        </p:nvSpPr>
        <p:spPr>
          <a:xfrm>
            <a:off x="0" y="3149601"/>
            <a:ext cx="12192000" cy="3708400"/>
          </a:xfr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defRPr kumimoji="0" lang="en-GB" sz="1800" b="0" i="0" u="none" strike="noStrike" cap="none" spc="0" normalizeH="0" baseline="0" dirty="0">
                <a:ln>
                  <a:noFill/>
                </a:ln>
                <a:solidFill>
                  <a:srgbClr val="FFFFFF"/>
                </a:solidFill>
                <a:effectLst/>
                <a:uLnTx/>
                <a:uFillTx/>
                <a:latin typeface="Arial" panose="020B0604020202020204"/>
                <a:ea typeface="+mn-ea"/>
              </a:defRPr>
            </a:lvl1pPr>
          </a:lstStyle>
          <a:p>
            <a:pPr marR="0" lvl="0" algn="ctr" defTabSz="914400" fontAlgn="auto">
              <a:spcBef>
                <a:spcPts val="0"/>
              </a:spcBef>
              <a:spcAft>
                <a:spcPts val="0"/>
              </a:spcAft>
              <a:buClrTx/>
              <a:buSzTx/>
              <a:buFontTx/>
              <a:tabLst/>
            </a:pPr>
            <a:r>
              <a:rPr lang="en-GB"/>
              <a:t> </a:t>
            </a:r>
          </a:p>
        </p:txBody>
      </p:sp>
      <p:sp>
        <p:nvSpPr>
          <p:cNvPr id="25" name="Content Placeholder 24">
            <a:extLst>
              <a:ext uri="{FF2B5EF4-FFF2-40B4-BE49-F238E27FC236}">
                <a16:creationId xmlns:a16="http://schemas.microsoft.com/office/drawing/2014/main" id="{D09A8D6D-1E00-E803-12A9-881BACA65E27}"/>
              </a:ext>
            </a:extLst>
          </p:cNvPr>
          <p:cNvSpPr>
            <a:spLocks noGrp="1"/>
          </p:cNvSpPr>
          <p:nvPr>
            <p:ph sz="quarter" idx="11" hasCustomPrompt="1"/>
          </p:nvPr>
        </p:nvSpPr>
        <p:spPr>
          <a:xfrm>
            <a:off x="475456" y="1695872"/>
            <a:ext cx="11241087" cy="4562475"/>
          </a:xfrm>
          <a:solidFill>
            <a:schemeClr val="bg1"/>
          </a:solidFill>
        </p:spPr>
        <p:txBody>
          <a:bodyPr tIns="1368000" anchor="ctr" anchorCtr="0"/>
          <a:lstStyle>
            <a:lvl1pPr algn="ctr">
              <a:defRPr/>
            </a:lvl1pPr>
          </a:lstStyle>
          <a:p>
            <a:pPr lvl="0"/>
            <a:r>
              <a:rPr lang="en-US"/>
              <a:t>Click an icon to insert content</a:t>
            </a:r>
            <a:endParaRPr lang="en-GB"/>
          </a:p>
        </p:txBody>
      </p:sp>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a:xfrm>
            <a:off x="474662" y="474663"/>
            <a:ext cx="11241088" cy="886397"/>
          </a:xfrm>
        </p:spPr>
        <p:txBody>
          <a:bodyPr>
            <a:noAutofit/>
          </a:bodyPr>
          <a:lstStyle>
            <a:lvl1pPr algn="ctr">
              <a:defRPr/>
            </a:lvl1pPr>
          </a:lstStyle>
          <a:p>
            <a:r>
              <a:rPr lang="en-US"/>
              <a:t>Click to edit Master title style</a:t>
            </a:r>
            <a:endParaRPr lang="en-GB"/>
          </a:p>
        </p:txBody>
      </p:sp>
      <p:sp>
        <p:nvSpPr>
          <p:cNvPr id="22" name="Rectangle: Rounded Corners 21">
            <a:extLst>
              <a:ext uri="{FF2B5EF4-FFF2-40B4-BE49-F238E27FC236}">
                <a16:creationId xmlns:a16="http://schemas.microsoft.com/office/drawing/2014/main" id="{BE86FC77-E7E7-4DE2-C73B-1E549F0700B7}"/>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23" name="Group 22">
            <a:extLst>
              <a:ext uri="{FF2B5EF4-FFF2-40B4-BE49-F238E27FC236}">
                <a16:creationId xmlns:a16="http://schemas.microsoft.com/office/drawing/2014/main" id="{3E7F8FD7-097C-AF65-DD10-EF663246331F}"/>
              </a:ext>
            </a:extLst>
          </p:cNvPr>
          <p:cNvGrpSpPr/>
          <p:nvPr userDrawn="1"/>
        </p:nvGrpSpPr>
        <p:grpSpPr>
          <a:xfrm>
            <a:off x="5536282" y="6484543"/>
            <a:ext cx="1119437" cy="213437"/>
            <a:chOff x="1953004" y="3677534"/>
            <a:chExt cx="2190456" cy="417642"/>
          </a:xfrm>
        </p:grpSpPr>
        <p:sp>
          <p:nvSpPr>
            <p:cNvPr id="24" name="Freeform: Shape 23">
              <a:extLst>
                <a:ext uri="{FF2B5EF4-FFF2-40B4-BE49-F238E27FC236}">
                  <a16:creationId xmlns:a16="http://schemas.microsoft.com/office/drawing/2014/main" id="{505658F4-D70B-77B2-670C-CC27215EAEE5}"/>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6" name="Freeform: Shape 25">
              <a:extLst>
                <a:ext uri="{FF2B5EF4-FFF2-40B4-BE49-F238E27FC236}">
                  <a16:creationId xmlns:a16="http://schemas.microsoft.com/office/drawing/2014/main" id="{1CDACB37-F452-F75D-9D67-1EB85C084B0E}"/>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7" name="Freeform: Shape 26">
              <a:extLst>
                <a:ext uri="{FF2B5EF4-FFF2-40B4-BE49-F238E27FC236}">
                  <a16:creationId xmlns:a16="http://schemas.microsoft.com/office/drawing/2014/main" id="{DC604DC2-FA1D-9350-BA19-6E169B9F86C5}"/>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8" name="Freeform: Shape 27">
              <a:extLst>
                <a:ext uri="{FF2B5EF4-FFF2-40B4-BE49-F238E27FC236}">
                  <a16:creationId xmlns:a16="http://schemas.microsoft.com/office/drawing/2014/main" id="{D72E9C72-0800-FBE3-F123-E3AE820FA8EB}"/>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9" name="Freeform: Shape 28">
              <a:extLst>
                <a:ext uri="{FF2B5EF4-FFF2-40B4-BE49-F238E27FC236}">
                  <a16:creationId xmlns:a16="http://schemas.microsoft.com/office/drawing/2014/main" id="{7B4B4639-E9F7-D53A-6098-522E54440524}"/>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0" name="Freeform: Shape 29">
              <a:extLst>
                <a:ext uri="{FF2B5EF4-FFF2-40B4-BE49-F238E27FC236}">
                  <a16:creationId xmlns:a16="http://schemas.microsoft.com/office/drawing/2014/main" id="{29022718-2654-D97B-8B58-6B0EFB2882C5}"/>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1" name="Freeform: Shape 30">
              <a:extLst>
                <a:ext uri="{FF2B5EF4-FFF2-40B4-BE49-F238E27FC236}">
                  <a16:creationId xmlns:a16="http://schemas.microsoft.com/office/drawing/2014/main" id="{400ACA48-5117-400C-00A5-D1B568D2AEB2}"/>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2" name="Freeform: Shape 31">
              <a:extLst>
                <a:ext uri="{FF2B5EF4-FFF2-40B4-BE49-F238E27FC236}">
                  <a16:creationId xmlns:a16="http://schemas.microsoft.com/office/drawing/2014/main" id="{2895084E-B8C6-7F64-C490-7784925282A3}"/>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3" name="Freeform: Shape 32">
              <a:extLst>
                <a:ext uri="{FF2B5EF4-FFF2-40B4-BE49-F238E27FC236}">
                  <a16:creationId xmlns:a16="http://schemas.microsoft.com/office/drawing/2014/main" id="{63F49515-D80B-F109-C7E7-0B5ADC87718C}"/>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4" name="Freeform: Shape 33">
              <a:extLst>
                <a:ext uri="{FF2B5EF4-FFF2-40B4-BE49-F238E27FC236}">
                  <a16:creationId xmlns:a16="http://schemas.microsoft.com/office/drawing/2014/main" id="{FA179F9A-E525-CE0B-10BB-1E4AF55CE7C3}"/>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5" name="Freeform: Shape 34">
              <a:extLst>
                <a:ext uri="{FF2B5EF4-FFF2-40B4-BE49-F238E27FC236}">
                  <a16:creationId xmlns:a16="http://schemas.microsoft.com/office/drawing/2014/main" id="{8A15D73B-8E6C-3A04-3F93-D663BF511226}"/>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6" name="Freeform: Shape 35">
              <a:extLst>
                <a:ext uri="{FF2B5EF4-FFF2-40B4-BE49-F238E27FC236}">
                  <a16:creationId xmlns:a16="http://schemas.microsoft.com/office/drawing/2014/main" id="{F0931A58-D7DB-4E56-0692-619ABF04AC58}"/>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7" name="Freeform: Shape 36">
              <a:extLst>
                <a:ext uri="{FF2B5EF4-FFF2-40B4-BE49-F238E27FC236}">
                  <a16:creationId xmlns:a16="http://schemas.microsoft.com/office/drawing/2014/main" id="{7A5354CD-ADB4-6CB8-4C17-6ADE7298BD33}"/>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8" name="Freeform: Shape 37">
              <a:extLst>
                <a:ext uri="{FF2B5EF4-FFF2-40B4-BE49-F238E27FC236}">
                  <a16:creationId xmlns:a16="http://schemas.microsoft.com/office/drawing/2014/main" id="{182E8CBE-582B-CDF8-CB23-E1380F882A34}"/>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9" name="Freeform: Shape 38">
              <a:extLst>
                <a:ext uri="{FF2B5EF4-FFF2-40B4-BE49-F238E27FC236}">
                  <a16:creationId xmlns:a16="http://schemas.microsoft.com/office/drawing/2014/main" id="{416BA5E9-B76C-9D0A-4B58-593002AB536A}"/>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0" name="Freeform: Shape 39">
              <a:extLst>
                <a:ext uri="{FF2B5EF4-FFF2-40B4-BE49-F238E27FC236}">
                  <a16:creationId xmlns:a16="http://schemas.microsoft.com/office/drawing/2014/main" id="{2F7DD9C8-B2F5-A1F8-0130-28F9113B580A}"/>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Tree>
    <p:extLst>
      <p:ext uri="{BB962C8B-B14F-4D97-AF65-F5344CB8AC3E}">
        <p14:creationId xmlns:p14="http://schemas.microsoft.com/office/powerpoint/2010/main" val="1015067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x profiles">
    <p:bg>
      <p:bgPr>
        <a:solidFill>
          <a:schemeClr val="bg1"/>
        </a:solidFill>
        <a:effectLst/>
      </p:bgPr>
    </p:b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DC83D679-E62F-50A3-2CB7-09819AD38BE0}"/>
              </a:ext>
            </a:extLst>
          </p:cNvPr>
          <p:cNvSpPr>
            <a:spLocks noGrp="1"/>
          </p:cNvSpPr>
          <p:nvPr>
            <p:ph type="body" sz="quarter" idx="10" hasCustomPrompt="1"/>
          </p:nvPr>
        </p:nvSpPr>
        <p:spPr>
          <a:xfrm>
            <a:off x="0" y="1"/>
            <a:ext cx="12192000" cy="1736628"/>
          </a:xfr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defRPr kumimoji="0" lang="en-GB" sz="1800" b="0" i="0" u="none" strike="noStrike" cap="none" spc="0" normalizeH="0" baseline="0" dirty="0">
                <a:ln>
                  <a:noFill/>
                </a:ln>
                <a:solidFill>
                  <a:srgbClr val="FFFFFF"/>
                </a:solidFill>
                <a:effectLst/>
                <a:uLnTx/>
                <a:uFillTx/>
                <a:latin typeface="Arial" panose="020B0604020202020204"/>
                <a:ea typeface="+mn-ea"/>
              </a:defRPr>
            </a:lvl1pPr>
          </a:lstStyle>
          <a:p>
            <a:pPr marR="0" lvl="0" algn="ctr" defTabSz="914400" fontAlgn="auto">
              <a:spcBef>
                <a:spcPts val="0"/>
              </a:spcBef>
              <a:spcAft>
                <a:spcPts val="0"/>
              </a:spcAft>
              <a:buClrTx/>
              <a:buSzTx/>
              <a:buFontTx/>
              <a:tabLst/>
            </a:pPr>
            <a:r>
              <a:rPr lang="en-GB"/>
              <a:t> </a:t>
            </a:r>
          </a:p>
        </p:txBody>
      </p:sp>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a:xfrm>
            <a:off x="474662" y="474663"/>
            <a:ext cx="11241088" cy="886397"/>
          </a:xfrm>
        </p:spPr>
        <p:txBody>
          <a:bodyPr>
            <a:noAutofit/>
          </a:bodyPr>
          <a:lstStyle>
            <a:lvl1pPr algn="ctr">
              <a:defRPr/>
            </a:lvl1pPr>
          </a:lstStyle>
          <a:p>
            <a:r>
              <a:rPr lang="en-US"/>
              <a:t>Click to edit Master title style</a:t>
            </a:r>
            <a:endParaRPr lang="en-GB"/>
          </a:p>
        </p:txBody>
      </p:sp>
      <p:cxnSp>
        <p:nvCxnSpPr>
          <p:cNvPr id="4" name="Straight Connector 3">
            <a:extLst>
              <a:ext uri="{FF2B5EF4-FFF2-40B4-BE49-F238E27FC236}">
                <a16:creationId xmlns:a16="http://schemas.microsoft.com/office/drawing/2014/main" id="{2CF6A17F-5B0B-626F-403D-E7F424FC6117}"/>
              </a:ext>
            </a:extLst>
          </p:cNvPr>
          <p:cNvCxnSpPr>
            <a:cxnSpLocks/>
          </p:cNvCxnSpPr>
          <p:nvPr/>
        </p:nvCxnSpPr>
        <p:spPr>
          <a:xfrm>
            <a:off x="474663" y="3651250"/>
            <a:ext cx="0" cy="2560864"/>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D931766-8085-D6BC-D171-4FEAB9FDCE58}"/>
              </a:ext>
            </a:extLst>
          </p:cNvPr>
          <p:cNvCxnSpPr>
            <a:cxnSpLocks/>
          </p:cNvCxnSpPr>
          <p:nvPr/>
        </p:nvCxnSpPr>
        <p:spPr>
          <a:xfrm>
            <a:off x="3290980" y="3651250"/>
            <a:ext cx="0" cy="2560864"/>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A3DC596-EA2D-B4BA-4A42-562C7F559414}"/>
              </a:ext>
            </a:extLst>
          </p:cNvPr>
          <p:cNvCxnSpPr>
            <a:cxnSpLocks/>
          </p:cNvCxnSpPr>
          <p:nvPr/>
        </p:nvCxnSpPr>
        <p:spPr>
          <a:xfrm>
            <a:off x="6111139" y="3651250"/>
            <a:ext cx="0" cy="2560864"/>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73EC7E9-6D4F-AC7A-DDE0-FF6E934CC7F6}"/>
              </a:ext>
            </a:extLst>
          </p:cNvPr>
          <p:cNvCxnSpPr>
            <a:cxnSpLocks/>
          </p:cNvCxnSpPr>
          <p:nvPr/>
        </p:nvCxnSpPr>
        <p:spPr>
          <a:xfrm>
            <a:off x="8906168" y="3651250"/>
            <a:ext cx="0" cy="2560864"/>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6874F891-3853-B207-2795-86E2BDFD2AEE}"/>
              </a:ext>
              <a:ext uri="{C183D7F6-B498-43B3-948B-1728B52AA6E4}">
                <adec:decorative xmlns:adec="http://schemas.microsoft.com/office/drawing/2017/decorative" val="1"/>
              </a:ext>
            </a:extLst>
          </p:cNvPr>
          <p:cNvSpPr/>
          <p:nvPr userDrawn="1"/>
        </p:nvSpPr>
        <p:spPr>
          <a:xfrm>
            <a:off x="0" y="1736726"/>
            <a:ext cx="12192000" cy="3242918"/>
          </a:xfrm>
          <a:prstGeom prst="rect">
            <a:avLst/>
          </a:prstGeom>
          <a:solidFill>
            <a:schemeClr val="bg1"/>
          </a:solidFill>
          <a:ln>
            <a:noFill/>
          </a:ln>
          <a:effectLst>
            <a:outerShdw blurRad="635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10" name="Rectangle: Rounded Corners 9">
            <a:extLst>
              <a:ext uri="{FF2B5EF4-FFF2-40B4-BE49-F238E27FC236}">
                <a16:creationId xmlns:a16="http://schemas.microsoft.com/office/drawing/2014/main" id="{B80ECA09-DDBE-D353-748B-23EE6C576C5A}"/>
              </a:ext>
              <a:ext uri="{C183D7F6-B498-43B3-948B-1728B52AA6E4}">
                <adec:decorative xmlns:adec="http://schemas.microsoft.com/office/drawing/2017/decorative" val="1"/>
              </a:ext>
            </a:extLst>
          </p:cNvPr>
          <p:cNvSpPr/>
          <p:nvPr userDrawn="1"/>
        </p:nvSpPr>
        <p:spPr>
          <a:xfrm>
            <a:off x="472437" y="2418958"/>
            <a:ext cx="11243313" cy="1027775"/>
          </a:xfrm>
          <a:prstGeom prst="roundRect">
            <a:avLst>
              <a:gd name="adj" fmla="val 50000"/>
            </a:avLst>
          </a:prstGeom>
          <a:gradFill>
            <a:gsLst>
              <a:gs pos="21000">
                <a:srgbClr val="ACDCE7"/>
              </a:gs>
              <a:gs pos="100000">
                <a:srgbClr val="EB7E3B"/>
              </a:gs>
            </a:gsLst>
            <a:lin ang="102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endParaRPr lang="en-GB">
              <a:solidFill>
                <a:srgbClr val="FFFFFF"/>
              </a:solidFill>
              <a:latin typeface="Arial" panose="020B0604020202020204"/>
            </a:endParaRPr>
          </a:p>
        </p:txBody>
      </p:sp>
      <p:sp>
        <p:nvSpPr>
          <p:cNvPr id="23" name="Graphic 21">
            <a:extLst>
              <a:ext uri="{FF2B5EF4-FFF2-40B4-BE49-F238E27FC236}">
                <a16:creationId xmlns:a16="http://schemas.microsoft.com/office/drawing/2014/main" id="{03A0DF02-8B86-5C28-30DB-5A4F148A9E6E}"/>
              </a:ext>
              <a:ext uri="{C183D7F6-B498-43B3-948B-1728B52AA6E4}">
                <adec:decorative xmlns:adec="http://schemas.microsoft.com/office/drawing/2017/decorative" val="1"/>
              </a:ext>
            </a:extLst>
          </p:cNvPr>
          <p:cNvSpPr/>
          <p:nvPr userDrawn="1"/>
        </p:nvSpPr>
        <p:spPr>
          <a:xfrm>
            <a:off x="552884" y="4127013"/>
            <a:ext cx="327001" cy="327001"/>
          </a:xfrm>
          <a:custGeom>
            <a:avLst/>
            <a:gdLst>
              <a:gd name="connsiteX0" fmla="*/ 1905457 w 3810000"/>
              <a:gd name="connsiteY0" fmla="*/ 0 h 3810000"/>
              <a:gd name="connsiteX1" fmla="*/ 0 w 3810000"/>
              <a:gd name="connsiteY1" fmla="*/ 1904543 h 3810000"/>
              <a:gd name="connsiteX2" fmla="*/ 1905457 w 3810000"/>
              <a:gd name="connsiteY2" fmla="*/ 3810000 h 3810000"/>
              <a:gd name="connsiteX3" fmla="*/ 3810000 w 3810000"/>
              <a:gd name="connsiteY3" fmla="*/ 1904543 h 3810000"/>
              <a:gd name="connsiteX4" fmla="*/ 1905457 w 3810000"/>
              <a:gd name="connsiteY4" fmla="*/ 0 h 3810000"/>
              <a:gd name="connsiteX5" fmla="*/ 1905457 w 3810000"/>
              <a:gd name="connsiteY5" fmla="*/ 238125 h 3810000"/>
              <a:gd name="connsiteX6" fmla="*/ 3571875 w 3810000"/>
              <a:gd name="connsiteY6" fmla="*/ 1904543 h 3810000"/>
              <a:gd name="connsiteX7" fmla="*/ 1905457 w 3810000"/>
              <a:gd name="connsiteY7" fmla="*/ 3571875 h 3810000"/>
              <a:gd name="connsiteX8" fmla="*/ 238125 w 3810000"/>
              <a:gd name="connsiteY8" fmla="*/ 1904543 h 3810000"/>
              <a:gd name="connsiteX9" fmla="*/ 1905457 w 3810000"/>
              <a:gd name="connsiteY9" fmla="*/ 238125 h 3810000"/>
              <a:gd name="connsiteX10" fmla="*/ 2713749 w 3810000"/>
              <a:gd name="connsiteY10" fmla="*/ 1285418 h 3810000"/>
              <a:gd name="connsiteX11" fmla="*/ 2629662 w 3810000"/>
              <a:gd name="connsiteY11" fmla="*/ 1321137 h 3810000"/>
              <a:gd name="connsiteX12" fmla="*/ 1722692 w 3810000"/>
              <a:gd name="connsiteY12" fmla="*/ 2235994 h 3810000"/>
              <a:gd name="connsiteX13" fmla="*/ 1180376 w 3810000"/>
              <a:gd name="connsiteY13" fmla="*/ 1689335 h 3810000"/>
              <a:gd name="connsiteX14" fmla="*/ 1180376 w 3810000"/>
              <a:gd name="connsiteY14" fmla="*/ 1689186 h 3810000"/>
              <a:gd name="connsiteX15" fmla="*/ 1012500 w 3810000"/>
              <a:gd name="connsiteY15" fmla="*/ 1688293 h 3810000"/>
              <a:gd name="connsiteX16" fmla="*/ 976930 w 3810000"/>
              <a:gd name="connsiteY16" fmla="*/ 1772528 h 3810000"/>
              <a:gd name="connsiteX17" fmla="*/ 1011607 w 3810000"/>
              <a:gd name="connsiteY17" fmla="*/ 1857065 h 3810000"/>
              <a:gd name="connsiteX18" fmla="*/ 1638314 w 3810000"/>
              <a:gd name="connsiteY18" fmla="*/ 2488229 h 3810000"/>
              <a:gd name="connsiteX19" fmla="*/ 1722549 w 3810000"/>
              <a:gd name="connsiteY19" fmla="*/ 2523204 h 3810000"/>
              <a:gd name="connsiteX20" fmla="*/ 1806933 w 3810000"/>
              <a:gd name="connsiteY20" fmla="*/ 2488229 h 3810000"/>
              <a:gd name="connsiteX21" fmla="*/ 2798410 w 3810000"/>
              <a:gd name="connsiteY21" fmla="*/ 1488981 h 3810000"/>
              <a:gd name="connsiteX22" fmla="*/ 2833533 w 3810000"/>
              <a:gd name="connsiteY22" fmla="*/ 1404444 h 3810000"/>
              <a:gd name="connsiteX23" fmla="*/ 2798410 w 3810000"/>
              <a:gd name="connsiteY23" fmla="*/ 1320060 h 3810000"/>
              <a:gd name="connsiteX24" fmla="*/ 2713725 w 3810000"/>
              <a:gd name="connsiteY24" fmla="*/ 128538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0000" h="3810000">
                <a:moveTo>
                  <a:pt x="1905457" y="0"/>
                </a:moveTo>
                <a:cubicBezTo>
                  <a:pt x="854735" y="0"/>
                  <a:pt x="0" y="853821"/>
                  <a:pt x="0" y="1904543"/>
                </a:cubicBezTo>
                <a:cubicBezTo>
                  <a:pt x="0" y="2955265"/>
                  <a:pt x="854735" y="3810000"/>
                  <a:pt x="1905457" y="3810000"/>
                </a:cubicBezTo>
                <a:cubicBezTo>
                  <a:pt x="2956179" y="3810000"/>
                  <a:pt x="3810000" y="2955265"/>
                  <a:pt x="3810000" y="1904543"/>
                </a:cubicBezTo>
                <a:cubicBezTo>
                  <a:pt x="3810000" y="853821"/>
                  <a:pt x="2956179" y="0"/>
                  <a:pt x="1905457" y="0"/>
                </a:cubicBezTo>
                <a:close/>
                <a:moveTo>
                  <a:pt x="1905457" y="238125"/>
                </a:moveTo>
                <a:cubicBezTo>
                  <a:pt x="2827439" y="238125"/>
                  <a:pt x="3571875" y="982561"/>
                  <a:pt x="3571875" y="1904543"/>
                </a:cubicBezTo>
                <a:cubicBezTo>
                  <a:pt x="3571875" y="2826525"/>
                  <a:pt x="2827439" y="3571875"/>
                  <a:pt x="1905457" y="3571875"/>
                </a:cubicBezTo>
                <a:cubicBezTo>
                  <a:pt x="983475" y="3571875"/>
                  <a:pt x="238125" y="2826563"/>
                  <a:pt x="238125" y="1904543"/>
                </a:cubicBezTo>
                <a:cubicBezTo>
                  <a:pt x="238125" y="982523"/>
                  <a:pt x="983437" y="238125"/>
                  <a:pt x="1905457" y="238125"/>
                </a:cubicBezTo>
                <a:close/>
                <a:moveTo>
                  <a:pt x="2713749" y="1285418"/>
                </a:moveTo>
                <a:cubicBezTo>
                  <a:pt x="2682197" y="1285715"/>
                  <a:pt x="2651836" y="1298515"/>
                  <a:pt x="2629662" y="1321137"/>
                </a:cubicBezTo>
                <a:lnTo>
                  <a:pt x="1722692" y="2235994"/>
                </a:lnTo>
                <a:lnTo>
                  <a:pt x="1180376" y="1689335"/>
                </a:lnTo>
                <a:lnTo>
                  <a:pt x="1180376" y="1689186"/>
                </a:lnTo>
                <a:cubicBezTo>
                  <a:pt x="1134241" y="1642750"/>
                  <a:pt x="1059230" y="1642304"/>
                  <a:pt x="1012500" y="1688293"/>
                </a:cubicBezTo>
                <a:cubicBezTo>
                  <a:pt x="989878" y="1710468"/>
                  <a:pt x="977079" y="1740829"/>
                  <a:pt x="976930" y="1772528"/>
                </a:cubicBezTo>
                <a:cubicBezTo>
                  <a:pt x="976781" y="1804080"/>
                  <a:pt x="989283" y="1834590"/>
                  <a:pt x="1011607" y="1857065"/>
                </a:cubicBezTo>
                <a:lnTo>
                  <a:pt x="1638314" y="2488229"/>
                </a:lnTo>
                <a:cubicBezTo>
                  <a:pt x="1660639" y="2510554"/>
                  <a:pt x="1690999" y="2523204"/>
                  <a:pt x="1722549" y="2523204"/>
                </a:cubicBezTo>
                <a:cubicBezTo>
                  <a:pt x="1754250" y="2523204"/>
                  <a:pt x="1784462" y="2510554"/>
                  <a:pt x="1806933" y="2488229"/>
                </a:cubicBezTo>
                <a:lnTo>
                  <a:pt x="2798410" y="1488981"/>
                </a:lnTo>
                <a:cubicBezTo>
                  <a:pt x="2820883" y="1466508"/>
                  <a:pt x="2833533" y="1436147"/>
                  <a:pt x="2833533" y="1404444"/>
                </a:cubicBezTo>
                <a:cubicBezTo>
                  <a:pt x="2833533" y="1372741"/>
                  <a:pt x="2820883" y="1342383"/>
                  <a:pt x="2798410" y="1320060"/>
                </a:cubicBezTo>
                <a:cubicBezTo>
                  <a:pt x="2775937" y="1297736"/>
                  <a:pt x="2745428" y="1285235"/>
                  <a:pt x="2713725" y="1285383"/>
                </a:cubicBezTo>
                <a:close/>
              </a:path>
            </a:pathLst>
          </a:custGeom>
          <a:gradFill flip="none" rotWithShape="1">
            <a:gsLst>
              <a:gs pos="0">
                <a:srgbClr val="EB620E"/>
              </a:gs>
              <a:gs pos="80000">
                <a:srgbClr val="00ABC7"/>
              </a:gs>
            </a:gsLst>
            <a:lin ang="0" scaled="1"/>
            <a:tileRect/>
          </a:gradFill>
          <a:ln w="38100" cap="flat">
            <a:noFill/>
            <a:prstDash val="solid"/>
            <a:miter/>
          </a:ln>
        </p:spPr>
        <p:txBody>
          <a:bodyPr rtlCol="0" anchor="ctr"/>
          <a:lstStyle/>
          <a:p>
            <a:endParaRPr lang="en-GB"/>
          </a:p>
        </p:txBody>
      </p:sp>
      <p:sp>
        <p:nvSpPr>
          <p:cNvPr id="24" name="Graphic 21">
            <a:extLst>
              <a:ext uri="{FF2B5EF4-FFF2-40B4-BE49-F238E27FC236}">
                <a16:creationId xmlns:a16="http://schemas.microsoft.com/office/drawing/2014/main" id="{11AECEB2-C03B-BCC8-F6E9-CC6D74E8D25C}"/>
              </a:ext>
              <a:ext uri="{C183D7F6-B498-43B3-948B-1728B52AA6E4}">
                <adec:decorative xmlns:adec="http://schemas.microsoft.com/office/drawing/2017/decorative" val="1"/>
              </a:ext>
            </a:extLst>
          </p:cNvPr>
          <p:cNvSpPr/>
          <p:nvPr userDrawn="1"/>
        </p:nvSpPr>
        <p:spPr>
          <a:xfrm>
            <a:off x="3373043" y="4127013"/>
            <a:ext cx="327001" cy="327001"/>
          </a:xfrm>
          <a:custGeom>
            <a:avLst/>
            <a:gdLst>
              <a:gd name="connsiteX0" fmla="*/ 1905457 w 3810000"/>
              <a:gd name="connsiteY0" fmla="*/ 0 h 3810000"/>
              <a:gd name="connsiteX1" fmla="*/ 0 w 3810000"/>
              <a:gd name="connsiteY1" fmla="*/ 1904543 h 3810000"/>
              <a:gd name="connsiteX2" fmla="*/ 1905457 w 3810000"/>
              <a:gd name="connsiteY2" fmla="*/ 3810000 h 3810000"/>
              <a:gd name="connsiteX3" fmla="*/ 3810000 w 3810000"/>
              <a:gd name="connsiteY3" fmla="*/ 1904543 h 3810000"/>
              <a:gd name="connsiteX4" fmla="*/ 1905457 w 3810000"/>
              <a:gd name="connsiteY4" fmla="*/ 0 h 3810000"/>
              <a:gd name="connsiteX5" fmla="*/ 1905457 w 3810000"/>
              <a:gd name="connsiteY5" fmla="*/ 238125 h 3810000"/>
              <a:gd name="connsiteX6" fmla="*/ 3571875 w 3810000"/>
              <a:gd name="connsiteY6" fmla="*/ 1904543 h 3810000"/>
              <a:gd name="connsiteX7" fmla="*/ 1905457 w 3810000"/>
              <a:gd name="connsiteY7" fmla="*/ 3571875 h 3810000"/>
              <a:gd name="connsiteX8" fmla="*/ 238125 w 3810000"/>
              <a:gd name="connsiteY8" fmla="*/ 1904543 h 3810000"/>
              <a:gd name="connsiteX9" fmla="*/ 1905457 w 3810000"/>
              <a:gd name="connsiteY9" fmla="*/ 238125 h 3810000"/>
              <a:gd name="connsiteX10" fmla="*/ 2713749 w 3810000"/>
              <a:gd name="connsiteY10" fmla="*/ 1285418 h 3810000"/>
              <a:gd name="connsiteX11" fmla="*/ 2629662 w 3810000"/>
              <a:gd name="connsiteY11" fmla="*/ 1321137 h 3810000"/>
              <a:gd name="connsiteX12" fmla="*/ 1722692 w 3810000"/>
              <a:gd name="connsiteY12" fmla="*/ 2235994 h 3810000"/>
              <a:gd name="connsiteX13" fmla="*/ 1180376 w 3810000"/>
              <a:gd name="connsiteY13" fmla="*/ 1689335 h 3810000"/>
              <a:gd name="connsiteX14" fmla="*/ 1180376 w 3810000"/>
              <a:gd name="connsiteY14" fmla="*/ 1689186 h 3810000"/>
              <a:gd name="connsiteX15" fmla="*/ 1012500 w 3810000"/>
              <a:gd name="connsiteY15" fmla="*/ 1688293 h 3810000"/>
              <a:gd name="connsiteX16" fmla="*/ 976930 w 3810000"/>
              <a:gd name="connsiteY16" fmla="*/ 1772528 h 3810000"/>
              <a:gd name="connsiteX17" fmla="*/ 1011607 w 3810000"/>
              <a:gd name="connsiteY17" fmla="*/ 1857065 h 3810000"/>
              <a:gd name="connsiteX18" fmla="*/ 1638314 w 3810000"/>
              <a:gd name="connsiteY18" fmla="*/ 2488229 h 3810000"/>
              <a:gd name="connsiteX19" fmla="*/ 1722549 w 3810000"/>
              <a:gd name="connsiteY19" fmla="*/ 2523204 h 3810000"/>
              <a:gd name="connsiteX20" fmla="*/ 1806933 w 3810000"/>
              <a:gd name="connsiteY20" fmla="*/ 2488229 h 3810000"/>
              <a:gd name="connsiteX21" fmla="*/ 2798410 w 3810000"/>
              <a:gd name="connsiteY21" fmla="*/ 1488981 h 3810000"/>
              <a:gd name="connsiteX22" fmla="*/ 2833533 w 3810000"/>
              <a:gd name="connsiteY22" fmla="*/ 1404444 h 3810000"/>
              <a:gd name="connsiteX23" fmla="*/ 2798410 w 3810000"/>
              <a:gd name="connsiteY23" fmla="*/ 1320060 h 3810000"/>
              <a:gd name="connsiteX24" fmla="*/ 2713725 w 3810000"/>
              <a:gd name="connsiteY24" fmla="*/ 128538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0000" h="3810000">
                <a:moveTo>
                  <a:pt x="1905457" y="0"/>
                </a:moveTo>
                <a:cubicBezTo>
                  <a:pt x="854735" y="0"/>
                  <a:pt x="0" y="853821"/>
                  <a:pt x="0" y="1904543"/>
                </a:cubicBezTo>
                <a:cubicBezTo>
                  <a:pt x="0" y="2955265"/>
                  <a:pt x="854735" y="3810000"/>
                  <a:pt x="1905457" y="3810000"/>
                </a:cubicBezTo>
                <a:cubicBezTo>
                  <a:pt x="2956179" y="3810000"/>
                  <a:pt x="3810000" y="2955265"/>
                  <a:pt x="3810000" y="1904543"/>
                </a:cubicBezTo>
                <a:cubicBezTo>
                  <a:pt x="3810000" y="853821"/>
                  <a:pt x="2956179" y="0"/>
                  <a:pt x="1905457" y="0"/>
                </a:cubicBezTo>
                <a:close/>
                <a:moveTo>
                  <a:pt x="1905457" y="238125"/>
                </a:moveTo>
                <a:cubicBezTo>
                  <a:pt x="2827439" y="238125"/>
                  <a:pt x="3571875" y="982561"/>
                  <a:pt x="3571875" y="1904543"/>
                </a:cubicBezTo>
                <a:cubicBezTo>
                  <a:pt x="3571875" y="2826525"/>
                  <a:pt x="2827439" y="3571875"/>
                  <a:pt x="1905457" y="3571875"/>
                </a:cubicBezTo>
                <a:cubicBezTo>
                  <a:pt x="983475" y="3571875"/>
                  <a:pt x="238125" y="2826563"/>
                  <a:pt x="238125" y="1904543"/>
                </a:cubicBezTo>
                <a:cubicBezTo>
                  <a:pt x="238125" y="982523"/>
                  <a:pt x="983437" y="238125"/>
                  <a:pt x="1905457" y="238125"/>
                </a:cubicBezTo>
                <a:close/>
                <a:moveTo>
                  <a:pt x="2713749" y="1285418"/>
                </a:moveTo>
                <a:cubicBezTo>
                  <a:pt x="2682197" y="1285715"/>
                  <a:pt x="2651836" y="1298515"/>
                  <a:pt x="2629662" y="1321137"/>
                </a:cubicBezTo>
                <a:lnTo>
                  <a:pt x="1722692" y="2235994"/>
                </a:lnTo>
                <a:lnTo>
                  <a:pt x="1180376" y="1689335"/>
                </a:lnTo>
                <a:lnTo>
                  <a:pt x="1180376" y="1689186"/>
                </a:lnTo>
                <a:cubicBezTo>
                  <a:pt x="1134241" y="1642750"/>
                  <a:pt x="1059230" y="1642304"/>
                  <a:pt x="1012500" y="1688293"/>
                </a:cubicBezTo>
                <a:cubicBezTo>
                  <a:pt x="989878" y="1710468"/>
                  <a:pt x="977079" y="1740829"/>
                  <a:pt x="976930" y="1772528"/>
                </a:cubicBezTo>
                <a:cubicBezTo>
                  <a:pt x="976781" y="1804080"/>
                  <a:pt x="989283" y="1834590"/>
                  <a:pt x="1011607" y="1857065"/>
                </a:cubicBezTo>
                <a:lnTo>
                  <a:pt x="1638314" y="2488229"/>
                </a:lnTo>
                <a:cubicBezTo>
                  <a:pt x="1660639" y="2510554"/>
                  <a:pt x="1690999" y="2523204"/>
                  <a:pt x="1722549" y="2523204"/>
                </a:cubicBezTo>
                <a:cubicBezTo>
                  <a:pt x="1754250" y="2523204"/>
                  <a:pt x="1784462" y="2510554"/>
                  <a:pt x="1806933" y="2488229"/>
                </a:cubicBezTo>
                <a:lnTo>
                  <a:pt x="2798410" y="1488981"/>
                </a:lnTo>
                <a:cubicBezTo>
                  <a:pt x="2820883" y="1466508"/>
                  <a:pt x="2833533" y="1436147"/>
                  <a:pt x="2833533" y="1404444"/>
                </a:cubicBezTo>
                <a:cubicBezTo>
                  <a:pt x="2833533" y="1372741"/>
                  <a:pt x="2820883" y="1342383"/>
                  <a:pt x="2798410" y="1320060"/>
                </a:cubicBezTo>
                <a:cubicBezTo>
                  <a:pt x="2775937" y="1297736"/>
                  <a:pt x="2745428" y="1285235"/>
                  <a:pt x="2713725" y="1285383"/>
                </a:cubicBezTo>
                <a:close/>
              </a:path>
            </a:pathLst>
          </a:custGeom>
          <a:gradFill flip="none" rotWithShape="1">
            <a:gsLst>
              <a:gs pos="0">
                <a:srgbClr val="EB620E"/>
              </a:gs>
              <a:gs pos="80000">
                <a:srgbClr val="00ABC7"/>
              </a:gs>
            </a:gsLst>
            <a:lin ang="0" scaled="1"/>
            <a:tileRect/>
          </a:gradFill>
          <a:ln w="38100" cap="flat">
            <a:noFill/>
            <a:prstDash val="solid"/>
            <a:miter/>
          </a:ln>
        </p:spPr>
        <p:txBody>
          <a:bodyPr rtlCol="0" anchor="ctr"/>
          <a:lstStyle/>
          <a:p>
            <a:endParaRPr lang="en-GB"/>
          </a:p>
        </p:txBody>
      </p:sp>
      <p:sp>
        <p:nvSpPr>
          <p:cNvPr id="25" name="Graphic 21">
            <a:extLst>
              <a:ext uri="{FF2B5EF4-FFF2-40B4-BE49-F238E27FC236}">
                <a16:creationId xmlns:a16="http://schemas.microsoft.com/office/drawing/2014/main" id="{BE638C14-533F-ADCC-1995-93F5CF29E99C}"/>
              </a:ext>
              <a:ext uri="{C183D7F6-B498-43B3-948B-1728B52AA6E4}">
                <adec:decorative xmlns:adec="http://schemas.microsoft.com/office/drawing/2017/decorative" val="1"/>
              </a:ext>
            </a:extLst>
          </p:cNvPr>
          <p:cNvSpPr/>
          <p:nvPr userDrawn="1"/>
        </p:nvSpPr>
        <p:spPr>
          <a:xfrm>
            <a:off x="6193202" y="4127013"/>
            <a:ext cx="327001" cy="327001"/>
          </a:xfrm>
          <a:custGeom>
            <a:avLst/>
            <a:gdLst>
              <a:gd name="connsiteX0" fmla="*/ 1905457 w 3810000"/>
              <a:gd name="connsiteY0" fmla="*/ 0 h 3810000"/>
              <a:gd name="connsiteX1" fmla="*/ 0 w 3810000"/>
              <a:gd name="connsiteY1" fmla="*/ 1904543 h 3810000"/>
              <a:gd name="connsiteX2" fmla="*/ 1905457 w 3810000"/>
              <a:gd name="connsiteY2" fmla="*/ 3810000 h 3810000"/>
              <a:gd name="connsiteX3" fmla="*/ 3810000 w 3810000"/>
              <a:gd name="connsiteY3" fmla="*/ 1904543 h 3810000"/>
              <a:gd name="connsiteX4" fmla="*/ 1905457 w 3810000"/>
              <a:gd name="connsiteY4" fmla="*/ 0 h 3810000"/>
              <a:gd name="connsiteX5" fmla="*/ 1905457 w 3810000"/>
              <a:gd name="connsiteY5" fmla="*/ 238125 h 3810000"/>
              <a:gd name="connsiteX6" fmla="*/ 3571875 w 3810000"/>
              <a:gd name="connsiteY6" fmla="*/ 1904543 h 3810000"/>
              <a:gd name="connsiteX7" fmla="*/ 1905457 w 3810000"/>
              <a:gd name="connsiteY7" fmla="*/ 3571875 h 3810000"/>
              <a:gd name="connsiteX8" fmla="*/ 238125 w 3810000"/>
              <a:gd name="connsiteY8" fmla="*/ 1904543 h 3810000"/>
              <a:gd name="connsiteX9" fmla="*/ 1905457 w 3810000"/>
              <a:gd name="connsiteY9" fmla="*/ 238125 h 3810000"/>
              <a:gd name="connsiteX10" fmla="*/ 2713749 w 3810000"/>
              <a:gd name="connsiteY10" fmla="*/ 1285418 h 3810000"/>
              <a:gd name="connsiteX11" fmla="*/ 2629662 w 3810000"/>
              <a:gd name="connsiteY11" fmla="*/ 1321137 h 3810000"/>
              <a:gd name="connsiteX12" fmla="*/ 1722692 w 3810000"/>
              <a:gd name="connsiteY12" fmla="*/ 2235994 h 3810000"/>
              <a:gd name="connsiteX13" fmla="*/ 1180376 w 3810000"/>
              <a:gd name="connsiteY13" fmla="*/ 1689335 h 3810000"/>
              <a:gd name="connsiteX14" fmla="*/ 1180376 w 3810000"/>
              <a:gd name="connsiteY14" fmla="*/ 1689186 h 3810000"/>
              <a:gd name="connsiteX15" fmla="*/ 1012500 w 3810000"/>
              <a:gd name="connsiteY15" fmla="*/ 1688293 h 3810000"/>
              <a:gd name="connsiteX16" fmla="*/ 976930 w 3810000"/>
              <a:gd name="connsiteY16" fmla="*/ 1772528 h 3810000"/>
              <a:gd name="connsiteX17" fmla="*/ 1011607 w 3810000"/>
              <a:gd name="connsiteY17" fmla="*/ 1857065 h 3810000"/>
              <a:gd name="connsiteX18" fmla="*/ 1638314 w 3810000"/>
              <a:gd name="connsiteY18" fmla="*/ 2488229 h 3810000"/>
              <a:gd name="connsiteX19" fmla="*/ 1722549 w 3810000"/>
              <a:gd name="connsiteY19" fmla="*/ 2523204 h 3810000"/>
              <a:gd name="connsiteX20" fmla="*/ 1806933 w 3810000"/>
              <a:gd name="connsiteY20" fmla="*/ 2488229 h 3810000"/>
              <a:gd name="connsiteX21" fmla="*/ 2798410 w 3810000"/>
              <a:gd name="connsiteY21" fmla="*/ 1488981 h 3810000"/>
              <a:gd name="connsiteX22" fmla="*/ 2833533 w 3810000"/>
              <a:gd name="connsiteY22" fmla="*/ 1404444 h 3810000"/>
              <a:gd name="connsiteX23" fmla="*/ 2798410 w 3810000"/>
              <a:gd name="connsiteY23" fmla="*/ 1320060 h 3810000"/>
              <a:gd name="connsiteX24" fmla="*/ 2713725 w 3810000"/>
              <a:gd name="connsiteY24" fmla="*/ 128538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0000" h="3810000">
                <a:moveTo>
                  <a:pt x="1905457" y="0"/>
                </a:moveTo>
                <a:cubicBezTo>
                  <a:pt x="854735" y="0"/>
                  <a:pt x="0" y="853821"/>
                  <a:pt x="0" y="1904543"/>
                </a:cubicBezTo>
                <a:cubicBezTo>
                  <a:pt x="0" y="2955265"/>
                  <a:pt x="854735" y="3810000"/>
                  <a:pt x="1905457" y="3810000"/>
                </a:cubicBezTo>
                <a:cubicBezTo>
                  <a:pt x="2956179" y="3810000"/>
                  <a:pt x="3810000" y="2955265"/>
                  <a:pt x="3810000" y="1904543"/>
                </a:cubicBezTo>
                <a:cubicBezTo>
                  <a:pt x="3810000" y="853821"/>
                  <a:pt x="2956179" y="0"/>
                  <a:pt x="1905457" y="0"/>
                </a:cubicBezTo>
                <a:close/>
                <a:moveTo>
                  <a:pt x="1905457" y="238125"/>
                </a:moveTo>
                <a:cubicBezTo>
                  <a:pt x="2827439" y="238125"/>
                  <a:pt x="3571875" y="982561"/>
                  <a:pt x="3571875" y="1904543"/>
                </a:cubicBezTo>
                <a:cubicBezTo>
                  <a:pt x="3571875" y="2826525"/>
                  <a:pt x="2827439" y="3571875"/>
                  <a:pt x="1905457" y="3571875"/>
                </a:cubicBezTo>
                <a:cubicBezTo>
                  <a:pt x="983475" y="3571875"/>
                  <a:pt x="238125" y="2826563"/>
                  <a:pt x="238125" y="1904543"/>
                </a:cubicBezTo>
                <a:cubicBezTo>
                  <a:pt x="238125" y="982523"/>
                  <a:pt x="983437" y="238125"/>
                  <a:pt x="1905457" y="238125"/>
                </a:cubicBezTo>
                <a:close/>
                <a:moveTo>
                  <a:pt x="2713749" y="1285418"/>
                </a:moveTo>
                <a:cubicBezTo>
                  <a:pt x="2682197" y="1285715"/>
                  <a:pt x="2651836" y="1298515"/>
                  <a:pt x="2629662" y="1321137"/>
                </a:cubicBezTo>
                <a:lnTo>
                  <a:pt x="1722692" y="2235994"/>
                </a:lnTo>
                <a:lnTo>
                  <a:pt x="1180376" y="1689335"/>
                </a:lnTo>
                <a:lnTo>
                  <a:pt x="1180376" y="1689186"/>
                </a:lnTo>
                <a:cubicBezTo>
                  <a:pt x="1134241" y="1642750"/>
                  <a:pt x="1059230" y="1642304"/>
                  <a:pt x="1012500" y="1688293"/>
                </a:cubicBezTo>
                <a:cubicBezTo>
                  <a:pt x="989878" y="1710468"/>
                  <a:pt x="977079" y="1740829"/>
                  <a:pt x="976930" y="1772528"/>
                </a:cubicBezTo>
                <a:cubicBezTo>
                  <a:pt x="976781" y="1804080"/>
                  <a:pt x="989283" y="1834590"/>
                  <a:pt x="1011607" y="1857065"/>
                </a:cubicBezTo>
                <a:lnTo>
                  <a:pt x="1638314" y="2488229"/>
                </a:lnTo>
                <a:cubicBezTo>
                  <a:pt x="1660639" y="2510554"/>
                  <a:pt x="1690999" y="2523204"/>
                  <a:pt x="1722549" y="2523204"/>
                </a:cubicBezTo>
                <a:cubicBezTo>
                  <a:pt x="1754250" y="2523204"/>
                  <a:pt x="1784462" y="2510554"/>
                  <a:pt x="1806933" y="2488229"/>
                </a:cubicBezTo>
                <a:lnTo>
                  <a:pt x="2798410" y="1488981"/>
                </a:lnTo>
                <a:cubicBezTo>
                  <a:pt x="2820883" y="1466508"/>
                  <a:pt x="2833533" y="1436147"/>
                  <a:pt x="2833533" y="1404444"/>
                </a:cubicBezTo>
                <a:cubicBezTo>
                  <a:pt x="2833533" y="1372741"/>
                  <a:pt x="2820883" y="1342383"/>
                  <a:pt x="2798410" y="1320060"/>
                </a:cubicBezTo>
                <a:cubicBezTo>
                  <a:pt x="2775937" y="1297736"/>
                  <a:pt x="2745428" y="1285235"/>
                  <a:pt x="2713725" y="1285383"/>
                </a:cubicBezTo>
                <a:close/>
              </a:path>
            </a:pathLst>
          </a:custGeom>
          <a:gradFill flip="none" rotWithShape="1">
            <a:gsLst>
              <a:gs pos="0">
                <a:srgbClr val="EB620E"/>
              </a:gs>
              <a:gs pos="80000">
                <a:srgbClr val="00ABC7"/>
              </a:gs>
            </a:gsLst>
            <a:lin ang="0" scaled="1"/>
            <a:tileRect/>
          </a:gradFill>
          <a:ln w="38100" cap="flat">
            <a:noFill/>
            <a:prstDash val="solid"/>
            <a:miter/>
          </a:ln>
        </p:spPr>
        <p:txBody>
          <a:bodyPr rtlCol="0" anchor="ctr"/>
          <a:lstStyle/>
          <a:p>
            <a:endParaRPr lang="en-GB"/>
          </a:p>
        </p:txBody>
      </p:sp>
      <p:sp>
        <p:nvSpPr>
          <p:cNvPr id="26" name="Graphic 21">
            <a:extLst>
              <a:ext uri="{FF2B5EF4-FFF2-40B4-BE49-F238E27FC236}">
                <a16:creationId xmlns:a16="http://schemas.microsoft.com/office/drawing/2014/main" id="{49CCEF3A-C1BE-F675-183A-411985D50469}"/>
              </a:ext>
              <a:ext uri="{C183D7F6-B498-43B3-948B-1728B52AA6E4}">
                <adec:decorative xmlns:adec="http://schemas.microsoft.com/office/drawing/2017/decorative" val="1"/>
              </a:ext>
            </a:extLst>
          </p:cNvPr>
          <p:cNvSpPr/>
          <p:nvPr userDrawn="1"/>
        </p:nvSpPr>
        <p:spPr>
          <a:xfrm>
            <a:off x="9013361" y="4127013"/>
            <a:ext cx="327001" cy="327001"/>
          </a:xfrm>
          <a:custGeom>
            <a:avLst/>
            <a:gdLst>
              <a:gd name="connsiteX0" fmla="*/ 1905457 w 3810000"/>
              <a:gd name="connsiteY0" fmla="*/ 0 h 3810000"/>
              <a:gd name="connsiteX1" fmla="*/ 0 w 3810000"/>
              <a:gd name="connsiteY1" fmla="*/ 1904543 h 3810000"/>
              <a:gd name="connsiteX2" fmla="*/ 1905457 w 3810000"/>
              <a:gd name="connsiteY2" fmla="*/ 3810000 h 3810000"/>
              <a:gd name="connsiteX3" fmla="*/ 3810000 w 3810000"/>
              <a:gd name="connsiteY3" fmla="*/ 1904543 h 3810000"/>
              <a:gd name="connsiteX4" fmla="*/ 1905457 w 3810000"/>
              <a:gd name="connsiteY4" fmla="*/ 0 h 3810000"/>
              <a:gd name="connsiteX5" fmla="*/ 1905457 w 3810000"/>
              <a:gd name="connsiteY5" fmla="*/ 238125 h 3810000"/>
              <a:gd name="connsiteX6" fmla="*/ 3571875 w 3810000"/>
              <a:gd name="connsiteY6" fmla="*/ 1904543 h 3810000"/>
              <a:gd name="connsiteX7" fmla="*/ 1905457 w 3810000"/>
              <a:gd name="connsiteY7" fmla="*/ 3571875 h 3810000"/>
              <a:gd name="connsiteX8" fmla="*/ 238125 w 3810000"/>
              <a:gd name="connsiteY8" fmla="*/ 1904543 h 3810000"/>
              <a:gd name="connsiteX9" fmla="*/ 1905457 w 3810000"/>
              <a:gd name="connsiteY9" fmla="*/ 238125 h 3810000"/>
              <a:gd name="connsiteX10" fmla="*/ 2713749 w 3810000"/>
              <a:gd name="connsiteY10" fmla="*/ 1285418 h 3810000"/>
              <a:gd name="connsiteX11" fmla="*/ 2629662 w 3810000"/>
              <a:gd name="connsiteY11" fmla="*/ 1321137 h 3810000"/>
              <a:gd name="connsiteX12" fmla="*/ 1722692 w 3810000"/>
              <a:gd name="connsiteY12" fmla="*/ 2235994 h 3810000"/>
              <a:gd name="connsiteX13" fmla="*/ 1180376 w 3810000"/>
              <a:gd name="connsiteY13" fmla="*/ 1689335 h 3810000"/>
              <a:gd name="connsiteX14" fmla="*/ 1180376 w 3810000"/>
              <a:gd name="connsiteY14" fmla="*/ 1689186 h 3810000"/>
              <a:gd name="connsiteX15" fmla="*/ 1012500 w 3810000"/>
              <a:gd name="connsiteY15" fmla="*/ 1688293 h 3810000"/>
              <a:gd name="connsiteX16" fmla="*/ 976930 w 3810000"/>
              <a:gd name="connsiteY16" fmla="*/ 1772528 h 3810000"/>
              <a:gd name="connsiteX17" fmla="*/ 1011607 w 3810000"/>
              <a:gd name="connsiteY17" fmla="*/ 1857065 h 3810000"/>
              <a:gd name="connsiteX18" fmla="*/ 1638314 w 3810000"/>
              <a:gd name="connsiteY18" fmla="*/ 2488229 h 3810000"/>
              <a:gd name="connsiteX19" fmla="*/ 1722549 w 3810000"/>
              <a:gd name="connsiteY19" fmla="*/ 2523204 h 3810000"/>
              <a:gd name="connsiteX20" fmla="*/ 1806933 w 3810000"/>
              <a:gd name="connsiteY20" fmla="*/ 2488229 h 3810000"/>
              <a:gd name="connsiteX21" fmla="*/ 2798410 w 3810000"/>
              <a:gd name="connsiteY21" fmla="*/ 1488981 h 3810000"/>
              <a:gd name="connsiteX22" fmla="*/ 2833533 w 3810000"/>
              <a:gd name="connsiteY22" fmla="*/ 1404444 h 3810000"/>
              <a:gd name="connsiteX23" fmla="*/ 2798410 w 3810000"/>
              <a:gd name="connsiteY23" fmla="*/ 1320060 h 3810000"/>
              <a:gd name="connsiteX24" fmla="*/ 2713725 w 3810000"/>
              <a:gd name="connsiteY24" fmla="*/ 128538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0000" h="3810000">
                <a:moveTo>
                  <a:pt x="1905457" y="0"/>
                </a:moveTo>
                <a:cubicBezTo>
                  <a:pt x="854735" y="0"/>
                  <a:pt x="0" y="853821"/>
                  <a:pt x="0" y="1904543"/>
                </a:cubicBezTo>
                <a:cubicBezTo>
                  <a:pt x="0" y="2955265"/>
                  <a:pt x="854735" y="3810000"/>
                  <a:pt x="1905457" y="3810000"/>
                </a:cubicBezTo>
                <a:cubicBezTo>
                  <a:pt x="2956179" y="3810000"/>
                  <a:pt x="3810000" y="2955265"/>
                  <a:pt x="3810000" y="1904543"/>
                </a:cubicBezTo>
                <a:cubicBezTo>
                  <a:pt x="3810000" y="853821"/>
                  <a:pt x="2956179" y="0"/>
                  <a:pt x="1905457" y="0"/>
                </a:cubicBezTo>
                <a:close/>
                <a:moveTo>
                  <a:pt x="1905457" y="238125"/>
                </a:moveTo>
                <a:cubicBezTo>
                  <a:pt x="2827439" y="238125"/>
                  <a:pt x="3571875" y="982561"/>
                  <a:pt x="3571875" y="1904543"/>
                </a:cubicBezTo>
                <a:cubicBezTo>
                  <a:pt x="3571875" y="2826525"/>
                  <a:pt x="2827439" y="3571875"/>
                  <a:pt x="1905457" y="3571875"/>
                </a:cubicBezTo>
                <a:cubicBezTo>
                  <a:pt x="983475" y="3571875"/>
                  <a:pt x="238125" y="2826563"/>
                  <a:pt x="238125" y="1904543"/>
                </a:cubicBezTo>
                <a:cubicBezTo>
                  <a:pt x="238125" y="982523"/>
                  <a:pt x="983437" y="238125"/>
                  <a:pt x="1905457" y="238125"/>
                </a:cubicBezTo>
                <a:close/>
                <a:moveTo>
                  <a:pt x="2713749" y="1285418"/>
                </a:moveTo>
                <a:cubicBezTo>
                  <a:pt x="2682197" y="1285715"/>
                  <a:pt x="2651836" y="1298515"/>
                  <a:pt x="2629662" y="1321137"/>
                </a:cubicBezTo>
                <a:lnTo>
                  <a:pt x="1722692" y="2235994"/>
                </a:lnTo>
                <a:lnTo>
                  <a:pt x="1180376" y="1689335"/>
                </a:lnTo>
                <a:lnTo>
                  <a:pt x="1180376" y="1689186"/>
                </a:lnTo>
                <a:cubicBezTo>
                  <a:pt x="1134241" y="1642750"/>
                  <a:pt x="1059230" y="1642304"/>
                  <a:pt x="1012500" y="1688293"/>
                </a:cubicBezTo>
                <a:cubicBezTo>
                  <a:pt x="989878" y="1710468"/>
                  <a:pt x="977079" y="1740829"/>
                  <a:pt x="976930" y="1772528"/>
                </a:cubicBezTo>
                <a:cubicBezTo>
                  <a:pt x="976781" y="1804080"/>
                  <a:pt x="989283" y="1834590"/>
                  <a:pt x="1011607" y="1857065"/>
                </a:cubicBezTo>
                <a:lnTo>
                  <a:pt x="1638314" y="2488229"/>
                </a:lnTo>
                <a:cubicBezTo>
                  <a:pt x="1660639" y="2510554"/>
                  <a:pt x="1690999" y="2523204"/>
                  <a:pt x="1722549" y="2523204"/>
                </a:cubicBezTo>
                <a:cubicBezTo>
                  <a:pt x="1754250" y="2523204"/>
                  <a:pt x="1784462" y="2510554"/>
                  <a:pt x="1806933" y="2488229"/>
                </a:cubicBezTo>
                <a:lnTo>
                  <a:pt x="2798410" y="1488981"/>
                </a:lnTo>
                <a:cubicBezTo>
                  <a:pt x="2820883" y="1466508"/>
                  <a:pt x="2833533" y="1436147"/>
                  <a:pt x="2833533" y="1404444"/>
                </a:cubicBezTo>
                <a:cubicBezTo>
                  <a:pt x="2833533" y="1372741"/>
                  <a:pt x="2820883" y="1342383"/>
                  <a:pt x="2798410" y="1320060"/>
                </a:cubicBezTo>
                <a:cubicBezTo>
                  <a:pt x="2775937" y="1297736"/>
                  <a:pt x="2745428" y="1285235"/>
                  <a:pt x="2713725" y="1285383"/>
                </a:cubicBezTo>
                <a:close/>
              </a:path>
            </a:pathLst>
          </a:custGeom>
          <a:gradFill flip="none" rotWithShape="1">
            <a:gsLst>
              <a:gs pos="0">
                <a:srgbClr val="EB620E"/>
              </a:gs>
              <a:gs pos="80000">
                <a:srgbClr val="00ABC7"/>
              </a:gs>
            </a:gsLst>
            <a:lin ang="0" scaled="1"/>
            <a:tileRect/>
          </a:gradFill>
          <a:ln w="38100" cap="flat">
            <a:noFill/>
            <a:prstDash val="solid"/>
            <a:miter/>
          </a:ln>
        </p:spPr>
        <p:txBody>
          <a:bodyPr rtlCol="0" anchor="ctr"/>
          <a:lstStyle/>
          <a:p>
            <a:endParaRPr lang="en-GB"/>
          </a:p>
        </p:txBody>
      </p:sp>
      <p:sp>
        <p:nvSpPr>
          <p:cNvPr id="28" name="Picture Placeholder 27">
            <a:extLst>
              <a:ext uri="{FF2B5EF4-FFF2-40B4-BE49-F238E27FC236}">
                <a16:creationId xmlns:a16="http://schemas.microsoft.com/office/drawing/2014/main" id="{A402177B-CB3D-C313-82EB-516295119B32}"/>
              </a:ext>
            </a:extLst>
          </p:cNvPr>
          <p:cNvSpPr>
            <a:spLocks noGrp="1"/>
          </p:cNvSpPr>
          <p:nvPr userDrawn="1">
            <p:ph type="pic" sz="quarter" idx="11" hasCustomPrompt="1"/>
          </p:nvPr>
        </p:nvSpPr>
        <p:spPr>
          <a:xfrm>
            <a:off x="937426" y="2004480"/>
            <a:ext cx="1862138" cy="1860550"/>
          </a:xfrm>
          <a:prstGeom prst="ellipse">
            <a:avLst/>
          </a:prstGeom>
          <a:solidFill>
            <a:schemeClr val="bg1"/>
          </a:solidFill>
          <a:effectLst>
            <a:outerShdw blurRad="63500" sx="101000" sy="101000" algn="ctr" rotWithShape="0">
              <a:schemeClr val="tx1">
                <a:lumMod val="50000"/>
                <a:lumOff val="50000"/>
                <a:alpha val="40000"/>
              </a:schemeClr>
            </a:outerShdw>
          </a:effectLst>
        </p:spPr>
        <p:txBody>
          <a:bodyPr tIns="684000" anchor="ctr" anchorCtr="0"/>
          <a:lstStyle>
            <a:lvl1pPr algn="ctr">
              <a:defRPr sz="1200" b="1"/>
            </a:lvl1pPr>
          </a:lstStyle>
          <a:p>
            <a:r>
              <a:rPr lang="en-GB"/>
              <a:t>Click icon to insert image</a:t>
            </a:r>
          </a:p>
        </p:txBody>
      </p:sp>
      <p:sp>
        <p:nvSpPr>
          <p:cNvPr id="29" name="Picture Placeholder 27">
            <a:extLst>
              <a:ext uri="{FF2B5EF4-FFF2-40B4-BE49-F238E27FC236}">
                <a16:creationId xmlns:a16="http://schemas.microsoft.com/office/drawing/2014/main" id="{DFAC3081-DF87-7F6B-8224-CA9B3A0C9579}"/>
              </a:ext>
            </a:extLst>
          </p:cNvPr>
          <p:cNvSpPr>
            <a:spLocks noGrp="1"/>
          </p:cNvSpPr>
          <p:nvPr userDrawn="1">
            <p:ph type="pic" sz="quarter" idx="12" hasCustomPrompt="1"/>
          </p:nvPr>
        </p:nvSpPr>
        <p:spPr>
          <a:xfrm>
            <a:off x="3753927" y="2004480"/>
            <a:ext cx="1862138" cy="1860550"/>
          </a:xfrm>
          <a:prstGeom prst="ellipse">
            <a:avLst/>
          </a:prstGeom>
          <a:solidFill>
            <a:schemeClr val="bg1"/>
          </a:solidFill>
          <a:effectLst>
            <a:outerShdw blurRad="63500" sx="101000" sy="101000" algn="ctr" rotWithShape="0">
              <a:schemeClr val="tx1">
                <a:lumMod val="50000"/>
                <a:lumOff val="50000"/>
                <a:alpha val="40000"/>
              </a:schemeClr>
            </a:outerShdw>
          </a:effectLst>
        </p:spPr>
        <p:txBody>
          <a:bodyPr tIns="684000" anchor="ctr" anchorCtr="0"/>
          <a:lstStyle>
            <a:lvl1pPr algn="ctr">
              <a:defRPr sz="1200" b="1"/>
            </a:lvl1pPr>
          </a:lstStyle>
          <a:p>
            <a:r>
              <a:rPr lang="en-GB"/>
              <a:t>Click icon to insert image</a:t>
            </a:r>
          </a:p>
        </p:txBody>
      </p:sp>
      <p:sp>
        <p:nvSpPr>
          <p:cNvPr id="30" name="Picture Placeholder 27">
            <a:extLst>
              <a:ext uri="{FF2B5EF4-FFF2-40B4-BE49-F238E27FC236}">
                <a16:creationId xmlns:a16="http://schemas.microsoft.com/office/drawing/2014/main" id="{6FADB0DC-D88F-208D-C38E-B8F9927ECFE4}"/>
              </a:ext>
            </a:extLst>
          </p:cNvPr>
          <p:cNvSpPr>
            <a:spLocks noGrp="1"/>
          </p:cNvSpPr>
          <p:nvPr userDrawn="1">
            <p:ph type="pic" sz="quarter" idx="13" hasCustomPrompt="1"/>
          </p:nvPr>
        </p:nvSpPr>
        <p:spPr>
          <a:xfrm>
            <a:off x="9386930" y="2004480"/>
            <a:ext cx="1862138" cy="1860550"/>
          </a:xfrm>
          <a:prstGeom prst="ellipse">
            <a:avLst/>
          </a:prstGeom>
          <a:solidFill>
            <a:schemeClr val="bg1"/>
          </a:solidFill>
          <a:effectLst>
            <a:outerShdw blurRad="63500" sx="101000" sy="101000" algn="ctr" rotWithShape="0">
              <a:schemeClr val="tx1">
                <a:lumMod val="50000"/>
                <a:lumOff val="50000"/>
                <a:alpha val="40000"/>
              </a:schemeClr>
            </a:outerShdw>
          </a:effectLst>
        </p:spPr>
        <p:txBody>
          <a:bodyPr tIns="684000" anchor="ctr" anchorCtr="0"/>
          <a:lstStyle>
            <a:lvl1pPr algn="ctr">
              <a:defRPr sz="1200" b="1"/>
            </a:lvl1pPr>
          </a:lstStyle>
          <a:p>
            <a:r>
              <a:rPr lang="en-GB"/>
              <a:t>Click icon to insert image</a:t>
            </a:r>
          </a:p>
        </p:txBody>
      </p:sp>
      <p:sp>
        <p:nvSpPr>
          <p:cNvPr id="31" name="Picture Placeholder 27">
            <a:extLst>
              <a:ext uri="{FF2B5EF4-FFF2-40B4-BE49-F238E27FC236}">
                <a16:creationId xmlns:a16="http://schemas.microsoft.com/office/drawing/2014/main" id="{1605C71E-9726-7367-FC7D-A293BADE6927}"/>
              </a:ext>
            </a:extLst>
          </p:cNvPr>
          <p:cNvSpPr>
            <a:spLocks noGrp="1"/>
          </p:cNvSpPr>
          <p:nvPr userDrawn="1">
            <p:ph type="pic" sz="quarter" idx="14" hasCustomPrompt="1"/>
          </p:nvPr>
        </p:nvSpPr>
        <p:spPr>
          <a:xfrm>
            <a:off x="6570428" y="2004480"/>
            <a:ext cx="1862138" cy="1860550"/>
          </a:xfrm>
          <a:prstGeom prst="ellipse">
            <a:avLst/>
          </a:prstGeom>
          <a:solidFill>
            <a:schemeClr val="bg1"/>
          </a:solidFill>
          <a:effectLst>
            <a:outerShdw blurRad="63500" sx="101000" sy="101000" algn="ctr" rotWithShape="0">
              <a:schemeClr val="tx1">
                <a:lumMod val="50000"/>
                <a:lumOff val="50000"/>
                <a:alpha val="40000"/>
              </a:schemeClr>
            </a:outerShdw>
          </a:effectLst>
        </p:spPr>
        <p:txBody>
          <a:bodyPr tIns="684000" anchor="ctr" anchorCtr="0"/>
          <a:lstStyle>
            <a:lvl1pPr algn="ctr">
              <a:defRPr sz="1200" b="1"/>
            </a:lvl1pPr>
          </a:lstStyle>
          <a:p>
            <a:r>
              <a:rPr lang="en-GB"/>
              <a:t>Click icon to insert image</a:t>
            </a:r>
          </a:p>
        </p:txBody>
      </p:sp>
      <p:sp>
        <p:nvSpPr>
          <p:cNvPr id="32" name="Text Placeholder 45">
            <a:extLst>
              <a:ext uri="{FF2B5EF4-FFF2-40B4-BE49-F238E27FC236}">
                <a16:creationId xmlns:a16="http://schemas.microsoft.com/office/drawing/2014/main" id="{604A4CB2-3465-945C-94F7-C3A7E03C2AD2}"/>
              </a:ext>
            </a:extLst>
          </p:cNvPr>
          <p:cNvSpPr>
            <a:spLocks noGrp="1"/>
          </p:cNvSpPr>
          <p:nvPr userDrawn="1">
            <p:ph type="body" sz="quarter" idx="15"/>
          </p:nvPr>
        </p:nvSpPr>
        <p:spPr>
          <a:xfrm>
            <a:off x="937426" y="5156261"/>
            <a:ext cx="1951172" cy="1055853"/>
          </a:xfrm>
        </p:spPr>
        <p:txBody>
          <a:bodyPr/>
          <a:lstStyle>
            <a:lvl1pPr>
              <a:spcBef>
                <a:spcPts val="600"/>
              </a:spcBef>
              <a:defRPr sz="1400"/>
            </a:lvl1pPr>
            <a:lvl2pPr>
              <a:spcBef>
                <a:spcPts val="600"/>
              </a:spcBef>
              <a:defRPr sz="1200"/>
            </a:lvl2pPr>
            <a:lvl3pPr>
              <a:spcBef>
                <a:spcPts val="600"/>
              </a:spcBef>
              <a:defRPr sz="1050"/>
            </a:lvl3pPr>
            <a:lvl4pPr>
              <a:defRPr sz="1050"/>
            </a:lvl4pPr>
            <a:lvl5pPr>
              <a:defRPr sz="1050"/>
            </a:lvl5pPr>
          </a:lstStyle>
          <a:p>
            <a:pPr lvl="0"/>
            <a:r>
              <a:rPr lang="en-US"/>
              <a:t>Click to edit Master text styles</a:t>
            </a:r>
          </a:p>
          <a:p>
            <a:pPr lvl="1"/>
            <a:r>
              <a:rPr lang="en-US"/>
              <a:t>Second level</a:t>
            </a:r>
          </a:p>
          <a:p>
            <a:pPr lvl="2"/>
            <a:r>
              <a:rPr lang="en-US"/>
              <a:t>Third level</a:t>
            </a:r>
          </a:p>
        </p:txBody>
      </p:sp>
      <p:sp>
        <p:nvSpPr>
          <p:cNvPr id="33" name="Text Placeholder 45">
            <a:extLst>
              <a:ext uri="{FF2B5EF4-FFF2-40B4-BE49-F238E27FC236}">
                <a16:creationId xmlns:a16="http://schemas.microsoft.com/office/drawing/2014/main" id="{9E7C3779-A743-7CD3-534A-855A7BA5A800}"/>
              </a:ext>
            </a:extLst>
          </p:cNvPr>
          <p:cNvSpPr>
            <a:spLocks noGrp="1"/>
          </p:cNvSpPr>
          <p:nvPr userDrawn="1">
            <p:ph type="body" sz="quarter" idx="16"/>
          </p:nvPr>
        </p:nvSpPr>
        <p:spPr>
          <a:xfrm>
            <a:off x="937426" y="4127013"/>
            <a:ext cx="1951172" cy="553998"/>
          </a:xfrm>
        </p:spPr>
        <p:txBody>
          <a:bodyPr>
            <a:noAutofit/>
          </a:bodyPr>
          <a:lstStyle>
            <a:lvl1pPr algn="l">
              <a:spcBef>
                <a:spcPts val="600"/>
              </a:spcBef>
              <a:defRPr sz="16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
        <p:nvSpPr>
          <p:cNvPr id="40" name="Text Placeholder 45">
            <a:extLst>
              <a:ext uri="{FF2B5EF4-FFF2-40B4-BE49-F238E27FC236}">
                <a16:creationId xmlns:a16="http://schemas.microsoft.com/office/drawing/2014/main" id="{F330E16E-0861-DB2B-AEE9-BED49A677AAD}"/>
              </a:ext>
            </a:extLst>
          </p:cNvPr>
          <p:cNvSpPr>
            <a:spLocks noGrp="1"/>
          </p:cNvSpPr>
          <p:nvPr>
            <p:ph type="body" sz="quarter" idx="17"/>
          </p:nvPr>
        </p:nvSpPr>
        <p:spPr>
          <a:xfrm>
            <a:off x="3753927" y="5156261"/>
            <a:ext cx="1951172" cy="1055853"/>
          </a:xfrm>
        </p:spPr>
        <p:txBody>
          <a:bodyPr/>
          <a:lstStyle>
            <a:lvl1pPr>
              <a:spcBef>
                <a:spcPts val="600"/>
              </a:spcBef>
              <a:defRPr sz="1400"/>
            </a:lvl1pPr>
            <a:lvl2pPr>
              <a:spcBef>
                <a:spcPts val="600"/>
              </a:spcBef>
              <a:defRPr sz="1200"/>
            </a:lvl2pPr>
            <a:lvl3pPr>
              <a:spcBef>
                <a:spcPts val="600"/>
              </a:spcBef>
              <a:defRPr sz="1050"/>
            </a:lvl3pPr>
            <a:lvl4pPr>
              <a:defRPr sz="1050"/>
            </a:lvl4pPr>
            <a:lvl5pPr>
              <a:defRPr sz="1050"/>
            </a:lvl5pPr>
          </a:lstStyle>
          <a:p>
            <a:pPr lvl="0"/>
            <a:r>
              <a:rPr lang="en-US"/>
              <a:t>Click to edit Master text styles</a:t>
            </a:r>
          </a:p>
          <a:p>
            <a:pPr lvl="1"/>
            <a:r>
              <a:rPr lang="en-US"/>
              <a:t>Second level</a:t>
            </a:r>
          </a:p>
          <a:p>
            <a:pPr lvl="2"/>
            <a:r>
              <a:rPr lang="en-US"/>
              <a:t>Third level</a:t>
            </a:r>
          </a:p>
        </p:txBody>
      </p:sp>
      <p:sp>
        <p:nvSpPr>
          <p:cNvPr id="41" name="Text Placeholder 45">
            <a:extLst>
              <a:ext uri="{FF2B5EF4-FFF2-40B4-BE49-F238E27FC236}">
                <a16:creationId xmlns:a16="http://schemas.microsoft.com/office/drawing/2014/main" id="{EE5CBFF5-4176-F675-F576-2A4E3CD88983}"/>
              </a:ext>
            </a:extLst>
          </p:cNvPr>
          <p:cNvSpPr>
            <a:spLocks noGrp="1"/>
          </p:cNvSpPr>
          <p:nvPr>
            <p:ph type="body" sz="quarter" idx="18"/>
          </p:nvPr>
        </p:nvSpPr>
        <p:spPr>
          <a:xfrm>
            <a:off x="3753927" y="4127013"/>
            <a:ext cx="1951172" cy="553998"/>
          </a:xfrm>
        </p:spPr>
        <p:txBody>
          <a:bodyPr>
            <a:noAutofit/>
          </a:bodyPr>
          <a:lstStyle>
            <a:lvl1pPr algn="l">
              <a:spcBef>
                <a:spcPts val="600"/>
              </a:spcBef>
              <a:defRPr sz="16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
        <p:nvSpPr>
          <p:cNvPr id="42" name="Text Placeholder 45">
            <a:extLst>
              <a:ext uri="{FF2B5EF4-FFF2-40B4-BE49-F238E27FC236}">
                <a16:creationId xmlns:a16="http://schemas.microsoft.com/office/drawing/2014/main" id="{B5C74874-483E-0BC3-4980-63A38DDE6EB8}"/>
              </a:ext>
            </a:extLst>
          </p:cNvPr>
          <p:cNvSpPr>
            <a:spLocks noGrp="1"/>
          </p:cNvSpPr>
          <p:nvPr>
            <p:ph type="body" sz="quarter" idx="19"/>
          </p:nvPr>
        </p:nvSpPr>
        <p:spPr>
          <a:xfrm>
            <a:off x="6570428" y="5156261"/>
            <a:ext cx="1951172" cy="1055853"/>
          </a:xfrm>
        </p:spPr>
        <p:txBody>
          <a:bodyPr/>
          <a:lstStyle>
            <a:lvl1pPr>
              <a:spcBef>
                <a:spcPts val="600"/>
              </a:spcBef>
              <a:defRPr sz="1400"/>
            </a:lvl1pPr>
            <a:lvl2pPr>
              <a:spcBef>
                <a:spcPts val="600"/>
              </a:spcBef>
              <a:defRPr sz="1200"/>
            </a:lvl2pPr>
            <a:lvl3pPr>
              <a:spcBef>
                <a:spcPts val="600"/>
              </a:spcBef>
              <a:defRPr sz="1050"/>
            </a:lvl3pPr>
            <a:lvl4pPr>
              <a:defRPr sz="1050"/>
            </a:lvl4pPr>
            <a:lvl5pPr>
              <a:defRPr sz="1050"/>
            </a:lvl5pPr>
          </a:lstStyle>
          <a:p>
            <a:pPr lvl="0"/>
            <a:r>
              <a:rPr lang="en-US"/>
              <a:t>Click to edit Master text styles</a:t>
            </a:r>
          </a:p>
          <a:p>
            <a:pPr lvl="1"/>
            <a:r>
              <a:rPr lang="en-US"/>
              <a:t>Second level</a:t>
            </a:r>
          </a:p>
          <a:p>
            <a:pPr lvl="2"/>
            <a:r>
              <a:rPr lang="en-US"/>
              <a:t>Third level</a:t>
            </a:r>
          </a:p>
        </p:txBody>
      </p:sp>
      <p:sp>
        <p:nvSpPr>
          <p:cNvPr id="43" name="Text Placeholder 45">
            <a:extLst>
              <a:ext uri="{FF2B5EF4-FFF2-40B4-BE49-F238E27FC236}">
                <a16:creationId xmlns:a16="http://schemas.microsoft.com/office/drawing/2014/main" id="{DB576F49-37A1-D5D5-ADEB-ABE1FDF73B9F}"/>
              </a:ext>
            </a:extLst>
          </p:cNvPr>
          <p:cNvSpPr>
            <a:spLocks noGrp="1"/>
          </p:cNvSpPr>
          <p:nvPr>
            <p:ph type="body" sz="quarter" idx="20"/>
          </p:nvPr>
        </p:nvSpPr>
        <p:spPr>
          <a:xfrm>
            <a:off x="6570428" y="4127013"/>
            <a:ext cx="1951172" cy="553998"/>
          </a:xfrm>
        </p:spPr>
        <p:txBody>
          <a:bodyPr>
            <a:noAutofit/>
          </a:bodyPr>
          <a:lstStyle>
            <a:lvl1pPr algn="l">
              <a:spcBef>
                <a:spcPts val="600"/>
              </a:spcBef>
              <a:defRPr sz="16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
        <p:nvSpPr>
          <p:cNvPr id="45" name="Text Placeholder 45">
            <a:extLst>
              <a:ext uri="{FF2B5EF4-FFF2-40B4-BE49-F238E27FC236}">
                <a16:creationId xmlns:a16="http://schemas.microsoft.com/office/drawing/2014/main" id="{FDC021D5-B571-6C0E-0BE8-09E7B0ADE3FF}"/>
              </a:ext>
            </a:extLst>
          </p:cNvPr>
          <p:cNvSpPr>
            <a:spLocks noGrp="1"/>
          </p:cNvSpPr>
          <p:nvPr>
            <p:ph type="body" sz="quarter" idx="21"/>
          </p:nvPr>
        </p:nvSpPr>
        <p:spPr>
          <a:xfrm>
            <a:off x="9386930" y="5156261"/>
            <a:ext cx="1951172" cy="1055853"/>
          </a:xfrm>
        </p:spPr>
        <p:txBody>
          <a:bodyPr/>
          <a:lstStyle>
            <a:lvl1pPr>
              <a:spcBef>
                <a:spcPts val="600"/>
              </a:spcBef>
              <a:defRPr sz="1400"/>
            </a:lvl1pPr>
            <a:lvl2pPr>
              <a:spcBef>
                <a:spcPts val="600"/>
              </a:spcBef>
              <a:defRPr sz="1200"/>
            </a:lvl2pPr>
            <a:lvl3pPr>
              <a:spcBef>
                <a:spcPts val="600"/>
              </a:spcBef>
              <a:defRPr sz="1050"/>
            </a:lvl3pPr>
            <a:lvl4pPr>
              <a:defRPr sz="1050"/>
            </a:lvl4pPr>
            <a:lvl5pPr>
              <a:defRPr sz="1050"/>
            </a:lvl5pPr>
          </a:lstStyle>
          <a:p>
            <a:pPr lvl="0"/>
            <a:r>
              <a:rPr lang="en-US"/>
              <a:t>Click to edit Master text styles</a:t>
            </a:r>
          </a:p>
          <a:p>
            <a:pPr lvl="1"/>
            <a:r>
              <a:rPr lang="en-US"/>
              <a:t>Second level</a:t>
            </a:r>
          </a:p>
          <a:p>
            <a:pPr lvl="2"/>
            <a:r>
              <a:rPr lang="en-US"/>
              <a:t>Third level</a:t>
            </a:r>
          </a:p>
        </p:txBody>
      </p:sp>
      <p:sp>
        <p:nvSpPr>
          <p:cNvPr id="46" name="Text Placeholder 45">
            <a:extLst>
              <a:ext uri="{FF2B5EF4-FFF2-40B4-BE49-F238E27FC236}">
                <a16:creationId xmlns:a16="http://schemas.microsoft.com/office/drawing/2014/main" id="{C109DB57-6270-9DA6-B007-C77C0D153D60}"/>
              </a:ext>
            </a:extLst>
          </p:cNvPr>
          <p:cNvSpPr>
            <a:spLocks noGrp="1"/>
          </p:cNvSpPr>
          <p:nvPr>
            <p:ph type="body" sz="quarter" idx="22"/>
          </p:nvPr>
        </p:nvSpPr>
        <p:spPr>
          <a:xfrm>
            <a:off x="9386930" y="4127013"/>
            <a:ext cx="1951172" cy="553998"/>
          </a:xfrm>
        </p:spPr>
        <p:txBody>
          <a:bodyPr>
            <a:noAutofit/>
          </a:bodyPr>
          <a:lstStyle>
            <a:lvl1pPr algn="l">
              <a:spcBef>
                <a:spcPts val="600"/>
              </a:spcBef>
              <a:defRPr sz="16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Tree>
    <p:extLst>
      <p:ext uri="{BB962C8B-B14F-4D97-AF65-F5344CB8AC3E}">
        <p14:creationId xmlns:p14="http://schemas.microsoft.com/office/powerpoint/2010/main" val="1306992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ofile #1 &amp; Quote">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24D19432-845A-C099-96A1-76151D9C8B0C}"/>
              </a:ext>
            </a:extLst>
          </p:cNvPr>
          <p:cNvSpPr>
            <a:spLocks noGrp="1"/>
          </p:cNvSpPr>
          <p:nvPr>
            <p:ph type="body" sz="quarter" idx="18"/>
          </p:nvPr>
        </p:nvSpPr>
        <p:spPr>
          <a:xfrm>
            <a:off x="660400" y="2390775"/>
            <a:ext cx="4941888"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4F46EE80-DC44-4040-B1D1-838DAF9586EE}"/>
              </a:ext>
            </a:extLst>
          </p:cNvPr>
          <p:cNvSpPr>
            <a:spLocks noGrp="1"/>
          </p:cNvSpPr>
          <p:nvPr>
            <p:ph type="title"/>
          </p:nvPr>
        </p:nvSpPr>
        <p:spPr>
          <a:xfrm>
            <a:off x="474662" y="474663"/>
            <a:ext cx="5127037" cy="1216025"/>
          </a:xfrm>
        </p:spPr>
        <p:txBody>
          <a:bodyPr/>
          <a:lstStyle/>
          <a:p>
            <a:r>
              <a:rPr lang="en-US"/>
              <a:t>Click to edit Master title style</a:t>
            </a:r>
            <a:endParaRPr lang="en-GB"/>
          </a:p>
        </p:txBody>
      </p:sp>
      <p:sp>
        <p:nvSpPr>
          <p:cNvPr id="6" name="Rectangle: Rounded Corners 5">
            <a:extLst>
              <a:ext uri="{FF2B5EF4-FFF2-40B4-BE49-F238E27FC236}">
                <a16:creationId xmlns:a16="http://schemas.microsoft.com/office/drawing/2014/main" id="{3F37B102-CE1E-4928-C2EC-594EE2A2FFB3}"/>
              </a:ext>
              <a:ext uri="{C183D7F6-B498-43B3-948B-1728B52AA6E4}">
                <adec:decorative xmlns:adec="http://schemas.microsoft.com/office/drawing/2017/decorative" val="1"/>
              </a:ext>
            </a:extLst>
          </p:cNvPr>
          <p:cNvSpPr/>
          <p:nvPr userDrawn="1"/>
        </p:nvSpPr>
        <p:spPr>
          <a:xfrm rot="16200000" flipH="1">
            <a:off x="8520113" y="-862347"/>
            <a:ext cx="1838323" cy="4552951"/>
          </a:xfrm>
          <a:prstGeom prst="roundRect">
            <a:avLst>
              <a:gd name="adj" fmla="val 6802"/>
            </a:avLst>
          </a:prstGeom>
          <a:solidFill>
            <a:schemeClr val="bg1"/>
          </a:solidFill>
          <a:ln w="6350">
            <a:gradFill flip="none" rotWithShape="1">
              <a:gsLst>
                <a:gs pos="0">
                  <a:schemeClr val="accent2"/>
                </a:gs>
                <a:gs pos="100000">
                  <a:schemeClr val="accent1"/>
                </a:gs>
              </a:gsLst>
              <a:lin ang="162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sp>
        <p:nvSpPr>
          <p:cNvPr id="7" name="Freeform: Shape 6">
            <a:extLst>
              <a:ext uri="{FF2B5EF4-FFF2-40B4-BE49-F238E27FC236}">
                <a16:creationId xmlns:a16="http://schemas.microsoft.com/office/drawing/2014/main" id="{C50EC7F3-E141-2524-DA31-863004BDB022}"/>
              </a:ext>
              <a:ext uri="{C183D7F6-B498-43B3-948B-1728B52AA6E4}">
                <adec:decorative xmlns:adec="http://schemas.microsoft.com/office/drawing/2017/decorative" val="1"/>
              </a:ext>
            </a:extLst>
          </p:cNvPr>
          <p:cNvSpPr/>
          <p:nvPr userDrawn="1"/>
        </p:nvSpPr>
        <p:spPr>
          <a:xfrm>
            <a:off x="6340464" y="2678692"/>
            <a:ext cx="5851536" cy="2973080"/>
          </a:xfrm>
          <a:custGeom>
            <a:avLst/>
            <a:gdLst>
              <a:gd name="connsiteX0" fmla="*/ 169020 w 5851536"/>
              <a:gd name="connsiteY0" fmla="*/ 0 h 2973080"/>
              <a:gd name="connsiteX1" fmla="*/ 5851536 w 5851536"/>
              <a:gd name="connsiteY1" fmla="*/ 0 h 2973080"/>
              <a:gd name="connsiteX2" fmla="*/ 5851536 w 5851536"/>
              <a:gd name="connsiteY2" fmla="*/ 2973080 h 2973080"/>
              <a:gd name="connsiteX3" fmla="*/ 169020 w 5851536"/>
              <a:gd name="connsiteY3" fmla="*/ 2973080 h 2973080"/>
              <a:gd name="connsiteX4" fmla="*/ 0 w 5851536"/>
              <a:gd name="connsiteY4" fmla="*/ 2804060 h 2973080"/>
              <a:gd name="connsiteX5" fmla="*/ 0 w 5851536"/>
              <a:gd name="connsiteY5" fmla="*/ 169020 h 2973080"/>
              <a:gd name="connsiteX6" fmla="*/ 169020 w 5851536"/>
              <a:gd name="connsiteY6" fmla="*/ 0 h 297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1536" h="2973080">
                <a:moveTo>
                  <a:pt x="169020" y="0"/>
                </a:moveTo>
                <a:lnTo>
                  <a:pt x="5851536" y="0"/>
                </a:lnTo>
                <a:lnTo>
                  <a:pt x="5851536" y="2973080"/>
                </a:lnTo>
                <a:lnTo>
                  <a:pt x="169020" y="2973080"/>
                </a:lnTo>
                <a:cubicBezTo>
                  <a:pt x="75673" y="2973080"/>
                  <a:pt x="0" y="2897407"/>
                  <a:pt x="0" y="2804060"/>
                </a:cubicBezTo>
                <a:lnTo>
                  <a:pt x="0" y="169020"/>
                </a:lnTo>
                <a:cubicBezTo>
                  <a:pt x="0" y="75673"/>
                  <a:pt x="75673" y="0"/>
                  <a:pt x="169020" y="0"/>
                </a:cubicBezTo>
                <a:close/>
              </a:path>
            </a:pathLst>
          </a:custGeom>
          <a:solidFill>
            <a:schemeClr val="bg1"/>
          </a:solidFill>
          <a:ln>
            <a:noFill/>
          </a:ln>
          <a:effectLst>
            <a:outerShdw blurRad="1397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sp>
        <p:nvSpPr>
          <p:cNvPr id="9" name="TextBox 8">
            <a:extLst>
              <a:ext uri="{FF2B5EF4-FFF2-40B4-BE49-F238E27FC236}">
                <a16:creationId xmlns:a16="http://schemas.microsoft.com/office/drawing/2014/main" id="{53581D23-0FDF-B7E2-E9F4-E6B55ABC5D5C}"/>
              </a:ext>
              <a:ext uri="{C183D7F6-B498-43B3-948B-1728B52AA6E4}">
                <adec:decorative xmlns:adec="http://schemas.microsoft.com/office/drawing/2017/decorative" val="1"/>
              </a:ext>
            </a:extLst>
          </p:cNvPr>
          <p:cNvSpPr txBox="1"/>
          <p:nvPr userDrawn="1"/>
        </p:nvSpPr>
        <p:spPr>
          <a:xfrm>
            <a:off x="6577604" y="3063891"/>
            <a:ext cx="680961" cy="629558"/>
          </a:xfrm>
          <a:prstGeom prst="rect">
            <a:avLst/>
          </a:prstGeom>
          <a:noFill/>
        </p:spPr>
        <p:txBody>
          <a:bodyPr wrap="square" lIns="0" tIns="0" rIns="0" bIns="0" rtlCol="0" anchor="ctr" anchorCtr="0">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9600" b="1" i="0" u="none" strike="noStrike" kern="1200" cap="none" spc="0" normalizeH="0" baseline="0" noProof="0">
                <a:ln>
                  <a:noFill/>
                </a:ln>
                <a:solidFill>
                  <a:srgbClr val="00ABC7"/>
                </a:solidFill>
                <a:effectLst/>
                <a:uLnTx/>
                <a:uFillTx/>
                <a:latin typeface="Century Gothic" panose="020B0502020202020204" pitchFamily="34" charset="0"/>
                <a:ea typeface="+mn-ea"/>
                <a:cs typeface="Arial"/>
              </a:rPr>
              <a:t>“</a:t>
            </a:r>
          </a:p>
        </p:txBody>
      </p:sp>
      <p:cxnSp>
        <p:nvCxnSpPr>
          <p:cNvPr id="15" name="Straight Connector 14">
            <a:extLst>
              <a:ext uri="{FF2B5EF4-FFF2-40B4-BE49-F238E27FC236}">
                <a16:creationId xmlns:a16="http://schemas.microsoft.com/office/drawing/2014/main" id="{2BFEA9B7-3D20-D87F-D67A-A66997704228}"/>
              </a:ext>
              <a:ext uri="{C183D7F6-B498-43B3-948B-1728B52AA6E4}">
                <adec:decorative xmlns:adec="http://schemas.microsoft.com/office/drawing/2017/decorative" val="1"/>
              </a:ext>
            </a:extLst>
          </p:cNvPr>
          <p:cNvCxnSpPr>
            <a:cxnSpLocks/>
          </p:cNvCxnSpPr>
          <p:nvPr userDrawn="1"/>
        </p:nvCxnSpPr>
        <p:spPr>
          <a:xfrm>
            <a:off x="6710573" y="5294666"/>
            <a:ext cx="5005177" cy="0"/>
          </a:xfrm>
          <a:prstGeom prst="line">
            <a:avLst/>
          </a:prstGeom>
          <a:ln w="12700">
            <a:gradFill flip="none" rotWithShape="1">
              <a:gsLst>
                <a:gs pos="0">
                  <a:schemeClr val="accent2"/>
                </a:gs>
                <a:gs pos="100000">
                  <a:schemeClr val="accent1"/>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408C23-771C-1273-FEC7-F696BFF19C63}"/>
              </a:ext>
              <a:ext uri="{C183D7F6-B498-43B3-948B-1728B52AA6E4}">
                <adec:decorative xmlns:adec="http://schemas.microsoft.com/office/drawing/2017/decorative" val="1"/>
              </a:ext>
            </a:extLst>
          </p:cNvPr>
          <p:cNvCxnSpPr>
            <a:cxnSpLocks/>
          </p:cNvCxnSpPr>
          <p:nvPr userDrawn="1"/>
        </p:nvCxnSpPr>
        <p:spPr>
          <a:xfrm>
            <a:off x="474662" y="2390777"/>
            <a:ext cx="0" cy="2187046"/>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Picture Placeholder 27">
            <a:extLst>
              <a:ext uri="{FF2B5EF4-FFF2-40B4-BE49-F238E27FC236}">
                <a16:creationId xmlns:a16="http://schemas.microsoft.com/office/drawing/2014/main" id="{11AB7D28-E2AE-92E2-AB10-7187B2A3704C}"/>
              </a:ext>
            </a:extLst>
          </p:cNvPr>
          <p:cNvSpPr>
            <a:spLocks noGrp="1"/>
          </p:cNvSpPr>
          <p:nvPr>
            <p:ph type="pic" sz="quarter" idx="13" hasCustomPrompt="1"/>
          </p:nvPr>
        </p:nvSpPr>
        <p:spPr>
          <a:xfrm>
            <a:off x="6340464" y="663124"/>
            <a:ext cx="1503290" cy="1502008"/>
          </a:xfrm>
          <a:prstGeom prst="ellipse">
            <a:avLst/>
          </a:prstGeom>
          <a:solidFill>
            <a:schemeClr val="bg1"/>
          </a:solidFill>
          <a:effectLst>
            <a:outerShdw blurRad="63500" sx="101000" sy="101000" algn="ctr" rotWithShape="0">
              <a:schemeClr val="tx1">
                <a:lumMod val="50000"/>
                <a:lumOff val="50000"/>
                <a:alpha val="40000"/>
              </a:schemeClr>
            </a:outerShdw>
          </a:effectLst>
        </p:spPr>
        <p:txBody>
          <a:bodyPr tIns="684000" anchor="ctr" anchorCtr="0"/>
          <a:lstStyle>
            <a:lvl1pPr algn="ctr">
              <a:defRPr sz="1200" b="1"/>
            </a:lvl1pPr>
          </a:lstStyle>
          <a:p>
            <a:r>
              <a:rPr lang="en-GB"/>
              <a:t>Click icon to insert image</a:t>
            </a:r>
          </a:p>
        </p:txBody>
      </p:sp>
      <p:sp>
        <p:nvSpPr>
          <p:cNvPr id="20" name="Text Placeholder 45">
            <a:extLst>
              <a:ext uri="{FF2B5EF4-FFF2-40B4-BE49-F238E27FC236}">
                <a16:creationId xmlns:a16="http://schemas.microsoft.com/office/drawing/2014/main" id="{3C3A8F19-CB86-2521-88AE-A96654B3C5DC}"/>
              </a:ext>
            </a:extLst>
          </p:cNvPr>
          <p:cNvSpPr>
            <a:spLocks noGrp="1"/>
          </p:cNvSpPr>
          <p:nvPr>
            <p:ph type="body" sz="quarter" idx="15" hasCustomPrompt="1"/>
          </p:nvPr>
        </p:nvSpPr>
        <p:spPr>
          <a:xfrm>
            <a:off x="8023447" y="854189"/>
            <a:ext cx="3383403" cy="1119878"/>
          </a:xfrm>
        </p:spPr>
        <p:txBody>
          <a:bodyPr anchor="ctr" anchorCtr="0">
            <a:noAutofit/>
          </a:bodyPr>
          <a:lstStyle>
            <a:lvl1pPr>
              <a:spcBef>
                <a:spcPts val="600"/>
              </a:spcBef>
              <a:defRPr sz="1800" b="1"/>
            </a:lvl1pPr>
            <a:lvl2pPr marL="0" indent="0">
              <a:spcBef>
                <a:spcPts val="600"/>
              </a:spcBef>
              <a:buNone/>
              <a:defRPr sz="1400"/>
            </a:lvl2pPr>
            <a:lvl3pPr>
              <a:spcBef>
                <a:spcPts val="600"/>
              </a:spcBef>
              <a:defRPr sz="1050"/>
            </a:lvl3pPr>
            <a:lvl4pPr>
              <a:defRPr sz="1050"/>
            </a:lvl4pPr>
            <a:lvl5pPr>
              <a:defRPr sz="1050"/>
            </a:lvl5pPr>
          </a:lstStyle>
          <a:p>
            <a:pPr lvl="0"/>
            <a:r>
              <a:rPr lang="en-US"/>
              <a:t>[Name Surname]</a:t>
            </a:r>
          </a:p>
          <a:p>
            <a:pPr lvl="1"/>
            <a:r>
              <a:rPr lang="en-US"/>
              <a:t>[Roles]</a:t>
            </a:r>
          </a:p>
        </p:txBody>
      </p:sp>
      <p:sp>
        <p:nvSpPr>
          <p:cNvPr id="21" name="Text Placeholder 45">
            <a:extLst>
              <a:ext uri="{FF2B5EF4-FFF2-40B4-BE49-F238E27FC236}">
                <a16:creationId xmlns:a16="http://schemas.microsoft.com/office/drawing/2014/main" id="{443DD184-BCE3-3D5C-DFE3-185C9A1A1C47}"/>
              </a:ext>
            </a:extLst>
          </p:cNvPr>
          <p:cNvSpPr>
            <a:spLocks noGrp="1"/>
          </p:cNvSpPr>
          <p:nvPr>
            <p:ph type="body" sz="quarter" idx="16" hasCustomPrompt="1"/>
          </p:nvPr>
        </p:nvSpPr>
        <p:spPr>
          <a:xfrm>
            <a:off x="6710573" y="3443241"/>
            <a:ext cx="5005177" cy="1134581"/>
          </a:xfrm>
        </p:spPr>
        <p:txBody>
          <a:bodyPr anchor="t" anchorCtr="0">
            <a:noAutofit/>
          </a:bodyPr>
          <a:lstStyle>
            <a:lvl1pPr>
              <a:spcBef>
                <a:spcPts val="600"/>
              </a:spcBef>
              <a:defRPr sz="1600" b="1"/>
            </a:lvl1pPr>
            <a:lvl2pPr marL="0" indent="0">
              <a:spcBef>
                <a:spcPts val="600"/>
              </a:spcBef>
              <a:buNone/>
              <a:defRPr sz="1400"/>
            </a:lvl2pPr>
            <a:lvl3pPr>
              <a:spcBef>
                <a:spcPts val="600"/>
              </a:spcBef>
              <a:defRPr sz="1050"/>
            </a:lvl3pPr>
            <a:lvl4pPr>
              <a:defRPr sz="1050"/>
            </a:lvl4pPr>
            <a:lvl5pPr>
              <a:defRPr sz="1050"/>
            </a:lvl5pPr>
          </a:lstStyle>
          <a:p>
            <a:pPr lvl="0"/>
            <a:r>
              <a:rPr lang="en-US"/>
              <a:t>Insert quote here</a:t>
            </a:r>
          </a:p>
        </p:txBody>
      </p:sp>
      <p:sp>
        <p:nvSpPr>
          <p:cNvPr id="22" name="Text Placeholder 45">
            <a:extLst>
              <a:ext uri="{FF2B5EF4-FFF2-40B4-BE49-F238E27FC236}">
                <a16:creationId xmlns:a16="http://schemas.microsoft.com/office/drawing/2014/main" id="{6BD5583E-3310-E98F-54A7-DB171EE87C7C}"/>
              </a:ext>
            </a:extLst>
          </p:cNvPr>
          <p:cNvSpPr>
            <a:spLocks noGrp="1"/>
          </p:cNvSpPr>
          <p:nvPr>
            <p:ph type="body" sz="quarter" idx="17" hasCustomPrompt="1"/>
          </p:nvPr>
        </p:nvSpPr>
        <p:spPr>
          <a:xfrm>
            <a:off x="6710573" y="4697636"/>
            <a:ext cx="5005177" cy="430887"/>
          </a:xfrm>
        </p:spPr>
        <p:txBody>
          <a:bodyPr anchor="b" anchorCtr="0">
            <a:spAutoFit/>
          </a:bodyPr>
          <a:lstStyle>
            <a:lvl1pPr>
              <a:spcBef>
                <a:spcPts val="0"/>
              </a:spcBef>
              <a:defRPr sz="1400" b="0"/>
            </a:lvl1pPr>
            <a:lvl2pPr marL="0" indent="0">
              <a:spcBef>
                <a:spcPts val="600"/>
              </a:spcBef>
              <a:buNone/>
              <a:defRPr sz="1400"/>
            </a:lvl2pPr>
            <a:lvl3pPr>
              <a:spcBef>
                <a:spcPts val="600"/>
              </a:spcBef>
              <a:defRPr sz="1050"/>
            </a:lvl3pPr>
            <a:lvl4pPr>
              <a:defRPr sz="1050"/>
            </a:lvl4pPr>
            <a:lvl5pPr>
              <a:defRPr sz="1050"/>
            </a:lvl5pPr>
          </a:lstStyle>
          <a:p>
            <a:pPr lvl="0"/>
            <a:r>
              <a:rPr lang="en-US"/>
              <a:t>[Name]</a:t>
            </a:r>
          </a:p>
          <a:p>
            <a:pPr lvl="0"/>
            <a:r>
              <a:rPr lang="en-US"/>
              <a:t>[Role, Education]</a:t>
            </a:r>
          </a:p>
        </p:txBody>
      </p:sp>
      <p:sp>
        <p:nvSpPr>
          <p:cNvPr id="26" name="Text Placeholder 24">
            <a:extLst>
              <a:ext uri="{FF2B5EF4-FFF2-40B4-BE49-F238E27FC236}">
                <a16:creationId xmlns:a16="http://schemas.microsoft.com/office/drawing/2014/main" id="{9238BFBE-1312-81E3-592E-D9BA60198DF6}"/>
              </a:ext>
            </a:extLst>
          </p:cNvPr>
          <p:cNvSpPr>
            <a:spLocks noGrp="1"/>
          </p:cNvSpPr>
          <p:nvPr>
            <p:ph type="body" sz="quarter" idx="19"/>
          </p:nvPr>
        </p:nvSpPr>
        <p:spPr>
          <a:xfrm>
            <a:off x="463620" y="5036218"/>
            <a:ext cx="5138668" cy="615553"/>
          </a:xfrm>
        </p:spPr>
        <p:txBody>
          <a:bodyPr anchor="b" anchorCtr="0">
            <a:noAutofit/>
          </a:bodyPr>
          <a:lstStyle>
            <a:lvl1pPr>
              <a:defRPr sz="2000" b="1"/>
            </a:lvl1pPr>
            <a:lvl2pPr marL="0" indent="0">
              <a:buNone/>
              <a:defRPr/>
            </a:lvl2pPr>
          </a:lstStyle>
          <a:p>
            <a:pPr lvl="0"/>
            <a:r>
              <a:rPr lang="en-US"/>
              <a:t>Click to edit Master text styles</a:t>
            </a:r>
          </a:p>
        </p:txBody>
      </p:sp>
    </p:spTree>
    <p:extLst>
      <p:ext uri="{BB962C8B-B14F-4D97-AF65-F5344CB8AC3E}">
        <p14:creationId xmlns:p14="http://schemas.microsoft.com/office/powerpoint/2010/main" val="391457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file #2 &amp; 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20BF2-0A8F-FA7A-8DA0-F9CFE23CE73B}"/>
              </a:ext>
            </a:extLst>
          </p:cNvPr>
          <p:cNvSpPr>
            <a:spLocks noGrp="1"/>
          </p:cNvSpPr>
          <p:nvPr>
            <p:ph type="title" hasCustomPrompt="1"/>
          </p:nvPr>
        </p:nvSpPr>
        <p:spPr>
          <a:xfrm>
            <a:off x="4443556" y="1244379"/>
            <a:ext cx="7272194" cy="445525"/>
          </a:xfrm>
        </p:spPr>
        <p:txBody>
          <a:bodyPr/>
          <a:lstStyle>
            <a:lvl1pPr>
              <a:defRPr/>
            </a:lvl1pPr>
          </a:lstStyle>
          <a:p>
            <a:r>
              <a:rPr lang="en-US"/>
              <a:t>[Name Surname]</a:t>
            </a:r>
            <a:endParaRPr lang="en-GB"/>
          </a:p>
        </p:txBody>
      </p:sp>
      <p:sp>
        <p:nvSpPr>
          <p:cNvPr id="6" name="Rectangle: Rounded Corners 5">
            <a:extLst>
              <a:ext uri="{FF2B5EF4-FFF2-40B4-BE49-F238E27FC236}">
                <a16:creationId xmlns:a16="http://schemas.microsoft.com/office/drawing/2014/main" id="{1A55F0EE-8445-8BA8-3B48-80C474F7B341}"/>
              </a:ext>
            </a:extLst>
          </p:cNvPr>
          <p:cNvSpPr/>
          <p:nvPr userDrawn="1"/>
        </p:nvSpPr>
        <p:spPr>
          <a:xfrm>
            <a:off x="4443556" y="773395"/>
            <a:ext cx="899969" cy="29608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bg1"/>
                </a:solidFill>
              </a:rPr>
              <a:t>Meet</a:t>
            </a:r>
          </a:p>
        </p:txBody>
      </p:sp>
      <p:sp>
        <p:nvSpPr>
          <p:cNvPr id="9" name="Text Placeholder 8">
            <a:extLst>
              <a:ext uri="{FF2B5EF4-FFF2-40B4-BE49-F238E27FC236}">
                <a16:creationId xmlns:a16="http://schemas.microsoft.com/office/drawing/2014/main" id="{DB6CDE18-7F06-5E4B-C02A-D84A0E578CEA}"/>
              </a:ext>
            </a:extLst>
          </p:cNvPr>
          <p:cNvSpPr>
            <a:spLocks noGrp="1"/>
          </p:cNvSpPr>
          <p:nvPr>
            <p:ph type="body" sz="quarter" idx="13" hasCustomPrompt="1"/>
          </p:nvPr>
        </p:nvSpPr>
        <p:spPr>
          <a:xfrm>
            <a:off x="4443413" y="1689904"/>
            <a:ext cx="7272337" cy="444500"/>
          </a:xfrm>
        </p:spPr>
        <p:txBody>
          <a:bodyPr/>
          <a:lstStyle>
            <a:lvl1pPr>
              <a:defRPr sz="3200" b="1"/>
            </a:lvl1pPr>
          </a:lstStyle>
          <a:p>
            <a:pPr lvl="0"/>
            <a:r>
              <a:rPr lang="en-US"/>
              <a:t>[Job role]</a:t>
            </a:r>
            <a:endParaRPr lang="en-GB"/>
          </a:p>
        </p:txBody>
      </p:sp>
      <p:sp>
        <p:nvSpPr>
          <p:cNvPr id="11" name="Text Placeholder 6">
            <a:extLst>
              <a:ext uri="{FF2B5EF4-FFF2-40B4-BE49-F238E27FC236}">
                <a16:creationId xmlns:a16="http://schemas.microsoft.com/office/drawing/2014/main" id="{85E5D0C2-EF0C-7E8E-C043-5A0287B460D9}"/>
              </a:ext>
            </a:extLst>
          </p:cNvPr>
          <p:cNvSpPr>
            <a:spLocks noGrp="1"/>
          </p:cNvSpPr>
          <p:nvPr>
            <p:ph type="body" sz="quarter" idx="10" hasCustomPrompt="1"/>
          </p:nvPr>
        </p:nvSpPr>
        <p:spPr>
          <a:xfrm>
            <a:off x="0" y="0"/>
            <a:ext cx="3124199" cy="6857999"/>
          </a:xfrm>
          <a:gradFill>
            <a:gsLst>
              <a:gs pos="21000">
                <a:srgbClr val="00A5C1">
                  <a:alpha val="17000"/>
                </a:srgbClr>
              </a:gs>
              <a:gs pos="100000">
                <a:srgbClr val="EE6C25">
                  <a:alpha val="80000"/>
                </a:srgbClr>
              </a:gs>
            </a:gsLst>
            <a:lin ang="10200000" scaled="0"/>
          </a:gradFill>
        </p:spPr>
        <p:txBody>
          <a:bodyPr/>
          <a:lstStyle>
            <a:lvl1pPr marL="0" indent="0">
              <a:buNone/>
              <a:defRPr/>
            </a:lvl1pPr>
          </a:lstStyle>
          <a:p>
            <a:pPr lvl="0"/>
            <a:r>
              <a:rPr lang="en-GB"/>
              <a:t> </a:t>
            </a:r>
          </a:p>
        </p:txBody>
      </p:sp>
      <p:sp>
        <p:nvSpPr>
          <p:cNvPr id="12" name="Picture Placeholder 8">
            <a:extLst>
              <a:ext uri="{FF2B5EF4-FFF2-40B4-BE49-F238E27FC236}">
                <a16:creationId xmlns:a16="http://schemas.microsoft.com/office/drawing/2014/main" id="{A65838E1-A221-1163-2E77-67EA717DF9BD}"/>
              </a:ext>
            </a:extLst>
          </p:cNvPr>
          <p:cNvSpPr>
            <a:spLocks noGrp="1"/>
          </p:cNvSpPr>
          <p:nvPr>
            <p:ph type="pic" sz="quarter" idx="16" hasCustomPrompt="1"/>
          </p:nvPr>
        </p:nvSpPr>
        <p:spPr>
          <a:xfrm>
            <a:off x="0" y="0"/>
            <a:ext cx="3124199" cy="6858000"/>
          </a:xfrm>
          <a:effectLst>
            <a:outerShdw blurRad="63500" sx="101000" sy="101000" algn="ctr" rotWithShape="0">
              <a:schemeClr val="tx1">
                <a:lumMod val="50000"/>
                <a:lumOff val="50000"/>
                <a:alpha val="40000"/>
              </a:schemeClr>
            </a:outerShdw>
          </a:effectLst>
        </p:spPr>
        <p:txBody>
          <a:bodyPr lIns="288000" tIns="1368000" rIns="288000" anchor="ctr" anchorCtr="0"/>
          <a:lstStyle>
            <a:lvl1pPr marL="0" indent="0" algn="ctr">
              <a:buNone/>
              <a:defRPr sz="1600" b="1"/>
            </a:lvl1pPr>
          </a:lstStyle>
          <a:p>
            <a:r>
              <a:rPr lang="en-GB"/>
              <a:t>Click on the icon above to insert the image. Once inserted, select image and ‘Send to back’.</a:t>
            </a:r>
          </a:p>
        </p:txBody>
      </p:sp>
      <p:cxnSp>
        <p:nvCxnSpPr>
          <p:cNvPr id="14" name="Straight Connector 13">
            <a:extLst>
              <a:ext uri="{FF2B5EF4-FFF2-40B4-BE49-F238E27FC236}">
                <a16:creationId xmlns:a16="http://schemas.microsoft.com/office/drawing/2014/main" id="{116B1FF8-77B8-C10A-4CEB-1F2805FE5BB0}"/>
              </a:ext>
              <a:ext uri="{C183D7F6-B498-43B3-948B-1728B52AA6E4}">
                <adec:decorative xmlns:adec="http://schemas.microsoft.com/office/drawing/2017/decorative" val="1"/>
              </a:ext>
            </a:extLst>
          </p:cNvPr>
          <p:cNvCxnSpPr>
            <a:cxnSpLocks/>
          </p:cNvCxnSpPr>
          <p:nvPr userDrawn="1"/>
        </p:nvCxnSpPr>
        <p:spPr>
          <a:xfrm>
            <a:off x="4491108" y="2511435"/>
            <a:ext cx="0" cy="1986966"/>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Text Placeholder 24">
            <a:extLst>
              <a:ext uri="{FF2B5EF4-FFF2-40B4-BE49-F238E27FC236}">
                <a16:creationId xmlns:a16="http://schemas.microsoft.com/office/drawing/2014/main" id="{89F7E799-3EA4-60C6-4BF6-A361AB005748}"/>
              </a:ext>
            </a:extLst>
          </p:cNvPr>
          <p:cNvSpPr>
            <a:spLocks noGrp="1"/>
          </p:cNvSpPr>
          <p:nvPr>
            <p:ph type="body" sz="quarter" idx="18"/>
          </p:nvPr>
        </p:nvSpPr>
        <p:spPr>
          <a:xfrm>
            <a:off x="4809924" y="2493920"/>
            <a:ext cx="6012406" cy="2004482"/>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Rectangle: Rounded Corners 16">
            <a:extLst>
              <a:ext uri="{FF2B5EF4-FFF2-40B4-BE49-F238E27FC236}">
                <a16:creationId xmlns:a16="http://schemas.microsoft.com/office/drawing/2014/main" id="{404AC60E-C85E-00A9-9873-6807E6DF57A5}"/>
              </a:ext>
              <a:ext uri="{C183D7F6-B498-43B3-948B-1728B52AA6E4}">
                <adec:decorative xmlns:adec="http://schemas.microsoft.com/office/drawing/2017/decorative" val="1"/>
              </a:ext>
            </a:extLst>
          </p:cNvPr>
          <p:cNvSpPr/>
          <p:nvPr userDrawn="1"/>
        </p:nvSpPr>
        <p:spPr>
          <a:xfrm>
            <a:off x="4491108" y="4775200"/>
            <a:ext cx="6398563" cy="1465698"/>
          </a:xfrm>
          <a:prstGeom prst="roundRect">
            <a:avLst>
              <a:gd name="adj" fmla="val 13343"/>
            </a:avLst>
          </a:prstGeom>
          <a:solidFill>
            <a:schemeClr val="bg1"/>
          </a:solidFill>
          <a:ln>
            <a:noFill/>
          </a:ln>
          <a:effectLst>
            <a:outerShdw blurRad="1397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cxnSp>
        <p:nvCxnSpPr>
          <p:cNvPr id="19" name="Straight Connector 18">
            <a:extLst>
              <a:ext uri="{FF2B5EF4-FFF2-40B4-BE49-F238E27FC236}">
                <a16:creationId xmlns:a16="http://schemas.microsoft.com/office/drawing/2014/main" id="{1E90CF24-9790-C6C0-19E6-9714CD83CB55}"/>
              </a:ext>
              <a:ext uri="{C183D7F6-B498-43B3-948B-1728B52AA6E4}">
                <adec:decorative xmlns:adec="http://schemas.microsoft.com/office/drawing/2017/decorative" val="1"/>
              </a:ext>
            </a:extLst>
          </p:cNvPr>
          <p:cNvCxnSpPr>
            <a:cxnSpLocks/>
          </p:cNvCxnSpPr>
          <p:nvPr userDrawn="1"/>
        </p:nvCxnSpPr>
        <p:spPr>
          <a:xfrm>
            <a:off x="5342484" y="5958431"/>
            <a:ext cx="5236777" cy="0"/>
          </a:xfrm>
          <a:prstGeom prst="line">
            <a:avLst/>
          </a:prstGeom>
          <a:ln w="12700">
            <a:gradFill flip="none" rotWithShape="1">
              <a:gsLst>
                <a:gs pos="0">
                  <a:schemeClr val="accent2"/>
                </a:gs>
                <a:gs pos="100000">
                  <a:schemeClr val="accent1"/>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20" name="Text Placeholder 45">
            <a:extLst>
              <a:ext uri="{FF2B5EF4-FFF2-40B4-BE49-F238E27FC236}">
                <a16:creationId xmlns:a16="http://schemas.microsoft.com/office/drawing/2014/main" id="{7D395ED2-428C-3357-08D6-5AB100ACECC5}"/>
              </a:ext>
            </a:extLst>
          </p:cNvPr>
          <p:cNvSpPr>
            <a:spLocks noGrp="1"/>
          </p:cNvSpPr>
          <p:nvPr>
            <p:ph type="body" sz="quarter" idx="19" hasCustomPrompt="1"/>
          </p:nvPr>
        </p:nvSpPr>
        <p:spPr>
          <a:xfrm>
            <a:off x="5342484" y="5106317"/>
            <a:ext cx="5236777" cy="675235"/>
          </a:xfrm>
        </p:spPr>
        <p:txBody>
          <a:bodyPr anchor="t" anchorCtr="0">
            <a:noAutofit/>
          </a:bodyPr>
          <a:lstStyle>
            <a:lvl1pPr>
              <a:spcBef>
                <a:spcPts val="600"/>
              </a:spcBef>
              <a:defRPr sz="1400" b="1"/>
            </a:lvl1pPr>
            <a:lvl2pPr marL="0" indent="0">
              <a:spcBef>
                <a:spcPts val="600"/>
              </a:spcBef>
              <a:buNone/>
              <a:defRPr sz="1400"/>
            </a:lvl2pPr>
            <a:lvl3pPr>
              <a:spcBef>
                <a:spcPts val="600"/>
              </a:spcBef>
              <a:defRPr sz="1050"/>
            </a:lvl3pPr>
            <a:lvl4pPr>
              <a:defRPr sz="1050"/>
            </a:lvl4pPr>
            <a:lvl5pPr>
              <a:defRPr sz="1050"/>
            </a:lvl5pPr>
          </a:lstStyle>
          <a:p>
            <a:pPr lvl="0"/>
            <a:r>
              <a:rPr lang="en-US"/>
              <a:t>Insert quote here</a:t>
            </a:r>
          </a:p>
        </p:txBody>
      </p:sp>
      <p:sp>
        <p:nvSpPr>
          <p:cNvPr id="24" name="Picture Placeholder 27">
            <a:extLst>
              <a:ext uri="{FF2B5EF4-FFF2-40B4-BE49-F238E27FC236}">
                <a16:creationId xmlns:a16="http://schemas.microsoft.com/office/drawing/2014/main" id="{75ADC5AA-771D-02FC-A108-032713613A13}"/>
              </a:ext>
            </a:extLst>
          </p:cNvPr>
          <p:cNvSpPr>
            <a:spLocks noGrp="1"/>
          </p:cNvSpPr>
          <p:nvPr>
            <p:ph type="pic" sz="quarter" idx="11" hasCustomPrompt="1"/>
          </p:nvPr>
        </p:nvSpPr>
        <p:spPr>
          <a:xfrm>
            <a:off x="2162797" y="572755"/>
            <a:ext cx="1922804" cy="1921164"/>
          </a:xfrm>
          <a:prstGeom prst="ellipse">
            <a:avLst/>
          </a:prstGeom>
          <a:solidFill>
            <a:schemeClr val="bg1"/>
          </a:solidFill>
          <a:effectLst>
            <a:outerShdw blurRad="63500" sx="101000" sy="101000" algn="ctr" rotWithShape="0">
              <a:schemeClr val="tx1">
                <a:lumMod val="50000"/>
                <a:lumOff val="50000"/>
                <a:alpha val="40000"/>
              </a:schemeClr>
            </a:outerShdw>
          </a:effectLst>
        </p:spPr>
        <p:txBody>
          <a:bodyPr tIns="684000" anchor="ctr" anchorCtr="0"/>
          <a:lstStyle>
            <a:lvl1pPr algn="ctr">
              <a:defRPr sz="1200" b="1"/>
            </a:lvl1pPr>
          </a:lstStyle>
          <a:p>
            <a:r>
              <a:rPr lang="en-GB"/>
              <a:t>Click icon to insert image</a:t>
            </a:r>
          </a:p>
        </p:txBody>
      </p:sp>
    </p:spTree>
    <p:extLst>
      <p:ext uri="{BB962C8B-B14F-4D97-AF65-F5344CB8AC3E}">
        <p14:creationId xmlns:p14="http://schemas.microsoft.com/office/powerpoint/2010/main" val="902399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rofile #2 &amp; 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20BF2-0A8F-FA7A-8DA0-F9CFE23CE73B}"/>
              </a:ext>
            </a:extLst>
          </p:cNvPr>
          <p:cNvSpPr>
            <a:spLocks noGrp="1"/>
          </p:cNvSpPr>
          <p:nvPr>
            <p:ph type="title" hasCustomPrompt="1"/>
          </p:nvPr>
        </p:nvSpPr>
        <p:spPr>
          <a:xfrm>
            <a:off x="4443556" y="1244379"/>
            <a:ext cx="7272194" cy="445525"/>
          </a:xfrm>
        </p:spPr>
        <p:txBody>
          <a:bodyPr/>
          <a:lstStyle>
            <a:lvl1pPr>
              <a:defRPr/>
            </a:lvl1pPr>
          </a:lstStyle>
          <a:p>
            <a:r>
              <a:rPr lang="en-US"/>
              <a:t>[Name Surname]</a:t>
            </a:r>
            <a:endParaRPr lang="en-GB"/>
          </a:p>
        </p:txBody>
      </p:sp>
      <p:sp>
        <p:nvSpPr>
          <p:cNvPr id="6" name="Rectangle: Rounded Corners 5">
            <a:extLst>
              <a:ext uri="{FF2B5EF4-FFF2-40B4-BE49-F238E27FC236}">
                <a16:creationId xmlns:a16="http://schemas.microsoft.com/office/drawing/2014/main" id="{1A55F0EE-8445-8BA8-3B48-80C474F7B341}"/>
              </a:ext>
            </a:extLst>
          </p:cNvPr>
          <p:cNvSpPr/>
          <p:nvPr userDrawn="1"/>
        </p:nvSpPr>
        <p:spPr>
          <a:xfrm>
            <a:off x="4443556" y="773395"/>
            <a:ext cx="899969" cy="29608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bg1"/>
                </a:solidFill>
              </a:rPr>
              <a:t>Activity</a:t>
            </a:r>
          </a:p>
        </p:txBody>
      </p:sp>
      <p:sp>
        <p:nvSpPr>
          <p:cNvPr id="9" name="Text Placeholder 8">
            <a:extLst>
              <a:ext uri="{FF2B5EF4-FFF2-40B4-BE49-F238E27FC236}">
                <a16:creationId xmlns:a16="http://schemas.microsoft.com/office/drawing/2014/main" id="{DB6CDE18-7F06-5E4B-C02A-D84A0E578CEA}"/>
              </a:ext>
            </a:extLst>
          </p:cNvPr>
          <p:cNvSpPr>
            <a:spLocks noGrp="1"/>
          </p:cNvSpPr>
          <p:nvPr>
            <p:ph type="body" sz="quarter" idx="13" hasCustomPrompt="1"/>
          </p:nvPr>
        </p:nvSpPr>
        <p:spPr>
          <a:xfrm>
            <a:off x="4443413" y="1689904"/>
            <a:ext cx="7272337" cy="444500"/>
          </a:xfrm>
        </p:spPr>
        <p:txBody>
          <a:bodyPr/>
          <a:lstStyle>
            <a:lvl1pPr>
              <a:defRPr sz="3200" b="1"/>
            </a:lvl1pPr>
          </a:lstStyle>
          <a:p>
            <a:pPr lvl="0"/>
            <a:r>
              <a:rPr lang="en-US"/>
              <a:t>[Job role]</a:t>
            </a:r>
            <a:endParaRPr lang="en-GB"/>
          </a:p>
        </p:txBody>
      </p:sp>
      <p:sp>
        <p:nvSpPr>
          <p:cNvPr id="11" name="Text Placeholder 6">
            <a:extLst>
              <a:ext uri="{FF2B5EF4-FFF2-40B4-BE49-F238E27FC236}">
                <a16:creationId xmlns:a16="http://schemas.microsoft.com/office/drawing/2014/main" id="{85E5D0C2-EF0C-7E8E-C043-5A0287B460D9}"/>
              </a:ext>
            </a:extLst>
          </p:cNvPr>
          <p:cNvSpPr>
            <a:spLocks noGrp="1"/>
          </p:cNvSpPr>
          <p:nvPr>
            <p:ph type="body" sz="quarter" idx="10" hasCustomPrompt="1"/>
          </p:nvPr>
        </p:nvSpPr>
        <p:spPr>
          <a:xfrm>
            <a:off x="0" y="0"/>
            <a:ext cx="3124199" cy="6857999"/>
          </a:xfrm>
          <a:gradFill>
            <a:gsLst>
              <a:gs pos="21000">
                <a:srgbClr val="00A5C1">
                  <a:alpha val="17000"/>
                </a:srgbClr>
              </a:gs>
              <a:gs pos="100000">
                <a:srgbClr val="EE6C25">
                  <a:alpha val="80000"/>
                </a:srgbClr>
              </a:gs>
            </a:gsLst>
            <a:lin ang="10200000" scaled="0"/>
          </a:gradFill>
        </p:spPr>
        <p:txBody>
          <a:bodyPr/>
          <a:lstStyle>
            <a:lvl1pPr marL="0" indent="0">
              <a:buNone/>
              <a:defRPr/>
            </a:lvl1pPr>
          </a:lstStyle>
          <a:p>
            <a:pPr lvl="0"/>
            <a:r>
              <a:rPr lang="en-GB"/>
              <a:t> </a:t>
            </a:r>
          </a:p>
        </p:txBody>
      </p:sp>
      <p:sp>
        <p:nvSpPr>
          <p:cNvPr id="12" name="Picture Placeholder 8">
            <a:extLst>
              <a:ext uri="{FF2B5EF4-FFF2-40B4-BE49-F238E27FC236}">
                <a16:creationId xmlns:a16="http://schemas.microsoft.com/office/drawing/2014/main" id="{A65838E1-A221-1163-2E77-67EA717DF9BD}"/>
              </a:ext>
            </a:extLst>
          </p:cNvPr>
          <p:cNvSpPr>
            <a:spLocks noGrp="1"/>
          </p:cNvSpPr>
          <p:nvPr>
            <p:ph type="pic" sz="quarter" idx="16" hasCustomPrompt="1"/>
          </p:nvPr>
        </p:nvSpPr>
        <p:spPr>
          <a:xfrm>
            <a:off x="0" y="0"/>
            <a:ext cx="3124199" cy="6858000"/>
          </a:xfrm>
          <a:effectLst>
            <a:outerShdw blurRad="63500" sx="101000" sy="101000" algn="ctr" rotWithShape="0">
              <a:schemeClr val="tx1">
                <a:lumMod val="50000"/>
                <a:lumOff val="50000"/>
                <a:alpha val="40000"/>
              </a:schemeClr>
            </a:outerShdw>
          </a:effectLst>
        </p:spPr>
        <p:txBody>
          <a:bodyPr lIns="288000" tIns="1368000" rIns="288000" anchor="ctr" anchorCtr="0"/>
          <a:lstStyle>
            <a:lvl1pPr marL="0" indent="0" algn="ctr">
              <a:buNone/>
              <a:defRPr sz="1600" b="1"/>
            </a:lvl1pPr>
          </a:lstStyle>
          <a:p>
            <a:r>
              <a:rPr lang="en-GB"/>
              <a:t>Click on the icon above to insert the image. Once inserted, select image and ‘Send to back’.</a:t>
            </a:r>
          </a:p>
        </p:txBody>
      </p:sp>
      <p:cxnSp>
        <p:nvCxnSpPr>
          <p:cNvPr id="14" name="Straight Connector 13">
            <a:extLst>
              <a:ext uri="{FF2B5EF4-FFF2-40B4-BE49-F238E27FC236}">
                <a16:creationId xmlns:a16="http://schemas.microsoft.com/office/drawing/2014/main" id="{116B1FF8-77B8-C10A-4CEB-1F2805FE5BB0}"/>
              </a:ext>
              <a:ext uri="{C183D7F6-B498-43B3-948B-1728B52AA6E4}">
                <adec:decorative xmlns:adec="http://schemas.microsoft.com/office/drawing/2017/decorative" val="1"/>
              </a:ext>
            </a:extLst>
          </p:cNvPr>
          <p:cNvCxnSpPr>
            <a:cxnSpLocks/>
          </p:cNvCxnSpPr>
          <p:nvPr userDrawn="1"/>
        </p:nvCxnSpPr>
        <p:spPr>
          <a:xfrm>
            <a:off x="4491108" y="2511435"/>
            <a:ext cx="0" cy="1986966"/>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Text Placeholder 24">
            <a:extLst>
              <a:ext uri="{FF2B5EF4-FFF2-40B4-BE49-F238E27FC236}">
                <a16:creationId xmlns:a16="http://schemas.microsoft.com/office/drawing/2014/main" id="{89F7E799-3EA4-60C6-4BF6-A361AB005748}"/>
              </a:ext>
            </a:extLst>
          </p:cNvPr>
          <p:cNvSpPr>
            <a:spLocks noGrp="1"/>
          </p:cNvSpPr>
          <p:nvPr>
            <p:ph type="body" sz="quarter" idx="18"/>
          </p:nvPr>
        </p:nvSpPr>
        <p:spPr>
          <a:xfrm>
            <a:off x="4809924" y="2493920"/>
            <a:ext cx="6012406" cy="2004482"/>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Rectangle: Rounded Corners 16">
            <a:extLst>
              <a:ext uri="{FF2B5EF4-FFF2-40B4-BE49-F238E27FC236}">
                <a16:creationId xmlns:a16="http://schemas.microsoft.com/office/drawing/2014/main" id="{404AC60E-C85E-00A9-9873-6807E6DF57A5}"/>
              </a:ext>
              <a:ext uri="{C183D7F6-B498-43B3-948B-1728B52AA6E4}">
                <adec:decorative xmlns:adec="http://schemas.microsoft.com/office/drawing/2017/decorative" val="1"/>
              </a:ext>
            </a:extLst>
          </p:cNvPr>
          <p:cNvSpPr/>
          <p:nvPr userDrawn="1"/>
        </p:nvSpPr>
        <p:spPr>
          <a:xfrm>
            <a:off x="4491108" y="4775200"/>
            <a:ext cx="6398563" cy="1465698"/>
          </a:xfrm>
          <a:prstGeom prst="roundRect">
            <a:avLst>
              <a:gd name="adj" fmla="val 13343"/>
            </a:avLst>
          </a:prstGeom>
          <a:solidFill>
            <a:schemeClr val="bg1"/>
          </a:solidFill>
          <a:ln>
            <a:noFill/>
          </a:ln>
          <a:effectLst>
            <a:outerShdw blurRad="1397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cxnSp>
        <p:nvCxnSpPr>
          <p:cNvPr id="19" name="Straight Connector 18">
            <a:extLst>
              <a:ext uri="{FF2B5EF4-FFF2-40B4-BE49-F238E27FC236}">
                <a16:creationId xmlns:a16="http://schemas.microsoft.com/office/drawing/2014/main" id="{1E90CF24-9790-C6C0-19E6-9714CD83CB55}"/>
              </a:ext>
              <a:ext uri="{C183D7F6-B498-43B3-948B-1728B52AA6E4}">
                <adec:decorative xmlns:adec="http://schemas.microsoft.com/office/drawing/2017/decorative" val="1"/>
              </a:ext>
            </a:extLst>
          </p:cNvPr>
          <p:cNvCxnSpPr>
            <a:cxnSpLocks/>
          </p:cNvCxnSpPr>
          <p:nvPr userDrawn="1"/>
        </p:nvCxnSpPr>
        <p:spPr>
          <a:xfrm>
            <a:off x="5342484" y="5958431"/>
            <a:ext cx="5236777" cy="0"/>
          </a:xfrm>
          <a:prstGeom prst="line">
            <a:avLst/>
          </a:prstGeom>
          <a:ln w="12700">
            <a:gradFill flip="none" rotWithShape="1">
              <a:gsLst>
                <a:gs pos="0">
                  <a:schemeClr val="accent2"/>
                </a:gs>
                <a:gs pos="100000">
                  <a:schemeClr val="accent1"/>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20" name="Text Placeholder 45">
            <a:extLst>
              <a:ext uri="{FF2B5EF4-FFF2-40B4-BE49-F238E27FC236}">
                <a16:creationId xmlns:a16="http://schemas.microsoft.com/office/drawing/2014/main" id="{7D395ED2-428C-3357-08D6-5AB100ACECC5}"/>
              </a:ext>
            </a:extLst>
          </p:cNvPr>
          <p:cNvSpPr>
            <a:spLocks noGrp="1"/>
          </p:cNvSpPr>
          <p:nvPr>
            <p:ph type="body" sz="quarter" idx="19" hasCustomPrompt="1"/>
          </p:nvPr>
        </p:nvSpPr>
        <p:spPr>
          <a:xfrm>
            <a:off x="5342484" y="5106317"/>
            <a:ext cx="5236777" cy="675235"/>
          </a:xfrm>
        </p:spPr>
        <p:txBody>
          <a:bodyPr anchor="t" anchorCtr="0">
            <a:noAutofit/>
          </a:bodyPr>
          <a:lstStyle>
            <a:lvl1pPr>
              <a:spcBef>
                <a:spcPts val="600"/>
              </a:spcBef>
              <a:defRPr sz="1400" b="1"/>
            </a:lvl1pPr>
            <a:lvl2pPr marL="0" indent="0">
              <a:spcBef>
                <a:spcPts val="600"/>
              </a:spcBef>
              <a:buNone/>
              <a:defRPr sz="1400"/>
            </a:lvl2pPr>
            <a:lvl3pPr>
              <a:spcBef>
                <a:spcPts val="600"/>
              </a:spcBef>
              <a:defRPr sz="1050"/>
            </a:lvl3pPr>
            <a:lvl4pPr>
              <a:defRPr sz="1050"/>
            </a:lvl4pPr>
            <a:lvl5pPr>
              <a:defRPr sz="1050"/>
            </a:lvl5pPr>
          </a:lstStyle>
          <a:p>
            <a:pPr lvl="0"/>
            <a:r>
              <a:rPr lang="en-US"/>
              <a:t>Insert quote here</a:t>
            </a:r>
          </a:p>
        </p:txBody>
      </p:sp>
      <p:sp>
        <p:nvSpPr>
          <p:cNvPr id="24" name="Picture Placeholder 27">
            <a:extLst>
              <a:ext uri="{FF2B5EF4-FFF2-40B4-BE49-F238E27FC236}">
                <a16:creationId xmlns:a16="http://schemas.microsoft.com/office/drawing/2014/main" id="{75ADC5AA-771D-02FC-A108-032713613A13}"/>
              </a:ext>
            </a:extLst>
          </p:cNvPr>
          <p:cNvSpPr>
            <a:spLocks noGrp="1"/>
          </p:cNvSpPr>
          <p:nvPr>
            <p:ph type="pic" sz="quarter" idx="11" hasCustomPrompt="1"/>
          </p:nvPr>
        </p:nvSpPr>
        <p:spPr>
          <a:xfrm>
            <a:off x="2162797" y="572755"/>
            <a:ext cx="1922804" cy="1921164"/>
          </a:xfrm>
          <a:prstGeom prst="ellipse">
            <a:avLst/>
          </a:prstGeom>
          <a:solidFill>
            <a:schemeClr val="bg1"/>
          </a:solidFill>
          <a:effectLst>
            <a:outerShdw blurRad="63500" sx="101000" sy="101000" algn="ctr" rotWithShape="0">
              <a:schemeClr val="tx1">
                <a:lumMod val="50000"/>
                <a:lumOff val="50000"/>
                <a:alpha val="40000"/>
              </a:schemeClr>
            </a:outerShdw>
          </a:effectLst>
        </p:spPr>
        <p:txBody>
          <a:bodyPr tIns="684000" anchor="ctr" anchorCtr="0"/>
          <a:lstStyle>
            <a:lvl1pPr algn="ctr">
              <a:defRPr sz="1200" b="1"/>
            </a:lvl1pPr>
          </a:lstStyle>
          <a:p>
            <a:r>
              <a:rPr lang="en-GB"/>
              <a:t>Click icon to insert image</a:t>
            </a:r>
          </a:p>
        </p:txBody>
      </p:sp>
    </p:spTree>
    <p:extLst>
      <p:ext uri="{BB962C8B-B14F-4D97-AF65-F5344CB8AC3E}">
        <p14:creationId xmlns:p14="http://schemas.microsoft.com/office/powerpoint/2010/main" val="894797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6097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14/01/2026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14/01/2026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14/01/2026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14/01/2026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14/01/2026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14/01/2026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14/01/2026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Proposition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761356D-9546-BE49-BC4C-D5D93B169E95}"/>
              </a:ext>
            </a:extLst>
          </p:cNvPr>
          <p:cNvSpPr/>
          <p:nvPr userDrawn="1"/>
        </p:nvSpPr>
        <p:spPr>
          <a:xfrm>
            <a:off x="0" y="1160309"/>
            <a:ext cx="1243955" cy="55223"/>
          </a:xfrm>
          <a:prstGeom prst="rect">
            <a:avLst/>
          </a:prstGeom>
          <a:gradFill>
            <a:gsLst>
              <a:gs pos="10000">
                <a:srgbClr val="009FC2">
                  <a:alpha val="74772"/>
                </a:srgbClr>
              </a:gs>
              <a:gs pos="100000">
                <a:srgbClr val="F36C25">
                  <a:alpha val="76192"/>
                </a:srgbClr>
              </a:gs>
            </a:gsLst>
            <a:lin ang="18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People Insight 360° Feedback System">
            <a:extLst>
              <a:ext uri="{FF2B5EF4-FFF2-40B4-BE49-F238E27FC236}">
                <a16:creationId xmlns:a16="http://schemas.microsoft.com/office/drawing/2014/main" id="{D2E2E8A1-703D-540A-A22F-2D4EEFDB9353}"/>
              </a:ext>
            </a:extLst>
          </p:cNvPr>
          <p:cNvPicPr>
            <a:picLocks noChangeAspect="1" noChangeArrowheads="1"/>
          </p:cNvPicPr>
          <p:nvPr userDrawn="1"/>
        </p:nvPicPr>
        <p:blipFill rotWithShape="1">
          <a:blip r:embed="rId2" cstate="hqprint">
            <a:extLst>
              <a:ext uri="{28A0092B-C50C-407E-A947-70E740481C1C}">
                <a14:useLocalDpi xmlns:a14="http://schemas.microsoft.com/office/drawing/2010/main"/>
              </a:ext>
            </a:extLst>
          </a:blip>
          <a:srcRect/>
          <a:stretch/>
        </p:blipFill>
        <p:spPr bwMode="auto">
          <a:xfrm>
            <a:off x="366596" y="6347940"/>
            <a:ext cx="1420992" cy="29627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717DB30E-82F3-39DD-00CD-45D83810D1BD}"/>
              </a:ext>
            </a:extLst>
          </p:cNvPr>
          <p:cNvSpPr>
            <a:spLocks noGrp="1"/>
          </p:cNvSpPr>
          <p:nvPr>
            <p:ph type="pic" sz="quarter" idx="13"/>
          </p:nvPr>
        </p:nvSpPr>
        <p:spPr>
          <a:xfrm>
            <a:off x="1479550" y="1502568"/>
            <a:ext cx="9232900" cy="3852863"/>
          </a:xfrm>
        </p:spPr>
        <p:txBody>
          <a:bodyPr/>
          <a:lstStyle/>
          <a:p>
            <a:r>
              <a:rPr lang="en-US"/>
              <a:t>Click icon to add picture</a:t>
            </a:r>
          </a:p>
        </p:txBody>
      </p:sp>
      <p:sp>
        <p:nvSpPr>
          <p:cNvPr id="9" name="Title 10">
            <a:extLst>
              <a:ext uri="{FF2B5EF4-FFF2-40B4-BE49-F238E27FC236}">
                <a16:creationId xmlns:a16="http://schemas.microsoft.com/office/drawing/2014/main" id="{705AD8E3-E9A2-D605-DE51-796922DDA246}"/>
              </a:ext>
            </a:extLst>
          </p:cNvPr>
          <p:cNvSpPr>
            <a:spLocks noGrp="1"/>
          </p:cNvSpPr>
          <p:nvPr>
            <p:ph type="title"/>
          </p:nvPr>
        </p:nvSpPr>
        <p:spPr>
          <a:xfrm>
            <a:off x="350862" y="98407"/>
            <a:ext cx="10515600" cy="1325563"/>
          </a:xfrm>
        </p:spPr>
        <p:txBody>
          <a:bodyPr>
            <a:normAutofit/>
          </a:bodyPr>
          <a:lstStyle>
            <a:lvl1pPr>
              <a:defRPr sz="3000"/>
            </a:lvl1pPr>
          </a:lstStyle>
          <a:p>
            <a:r>
              <a:rPr lang="en-US"/>
              <a:t>Click to edit Master title style</a:t>
            </a:r>
            <a:endParaRPr lang="en-GB"/>
          </a:p>
        </p:txBody>
      </p:sp>
    </p:spTree>
    <p:extLst>
      <p:ext uri="{BB962C8B-B14F-4D97-AF65-F5344CB8AC3E}">
        <p14:creationId xmlns:p14="http://schemas.microsoft.com/office/powerpoint/2010/main" val="13697397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cSld name="1_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838200" y="1219200"/>
            <a:ext cx="4162425" cy="2343150"/>
          </a:xfrm>
          <a:prstGeom prst="rect">
            <a:avLst/>
          </a:prstGeom>
        </p:spPr>
      </p:pic>
      <p:pic>
        <p:nvPicPr>
          <p:cNvPr id="17" name="bg object 17"/>
          <p:cNvPicPr/>
          <p:nvPr/>
        </p:nvPicPr>
        <p:blipFill>
          <a:blip r:embed="rId3" cstate="print"/>
          <a:stretch>
            <a:fillRect/>
          </a:stretch>
        </p:blipFill>
        <p:spPr>
          <a:xfrm>
            <a:off x="838200" y="3981450"/>
            <a:ext cx="3790950" cy="2276475"/>
          </a:xfrm>
          <a:prstGeom prst="rect">
            <a:avLst/>
          </a:prstGeom>
        </p:spPr>
      </p:pic>
      <p:sp>
        <p:nvSpPr>
          <p:cNvPr id="2" name="Holder 2"/>
          <p:cNvSpPr>
            <a:spLocks noGrp="1"/>
          </p:cNvSpPr>
          <p:nvPr>
            <p:ph type="title"/>
          </p:nvPr>
        </p:nvSpPr>
        <p:spPr/>
        <p:txBody>
          <a:bodyPr lIns="0" tIns="0" rIns="0" bIns="0"/>
          <a:lstStyle>
            <a:lvl1pPr>
              <a:defRPr sz="2600" b="1" i="0">
                <a:solidFill>
                  <a:srgbClr val="0000CD"/>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800" b="1" i="0">
                <a:solidFill>
                  <a:srgbClr val="0000CD"/>
                </a:solidFill>
                <a:latin typeface="Arial"/>
                <a:cs typeface="Arial"/>
              </a:defRPr>
            </a:lvl1pPr>
          </a:lstStyle>
          <a:p>
            <a:pPr marL="12700">
              <a:lnSpc>
                <a:spcPts val="880"/>
              </a:lnSpc>
            </a:pPr>
            <a:r>
              <a:t>Imperial</a:t>
            </a:r>
            <a:r>
              <a:rPr spc="-35"/>
              <a:t> </a:t>
            </a:r>
            <a:r>
              <a:t>College</a:t>
            </a:r>
            <a:r>
              <a:rPr spc="60"/>
              <a:t> </a:t>
            </a:r>
            <a:r>
              <a:rPr spc="-10"/>
              <a:t>London</a:t>
            </a:r>
          </a:p>
        </p:txBody>
      </p:sp>
      <p:sp>
        <p:nvSpPr>
          <p:cNvPr id="6" name="Holder 6"/>
          <p:cNvSpPr>
            <a:spLocks noGrp="1"/>
          </p:cNvSpPr>
          <p:nvPr>
            <p:ph type="dt" sz="half" idx="6"/>
          </p:nvPr>
        </p:nvSpPr>
        <p:spPr/>
        <p:txBody>
          <a:bodyPr lIns="0" tIns="0" rIns="0" bIns="0"/>
          <a:lstStyle>
            <a:lvl1pPr>
              <a:defRPr sz="800" b="0" i="0">
                <a:solidFill>
                  <a:srgbClr val="0000CD"/>
                </a:solidFill>
                <a:latin typeface="Arial"/>
                <a:cs typeface="Arial"/>
              </a:defRPr>
            </a:lvl1pPr>
          </a:lstStyle>
          <a:p>
            <a:pPr marL="12700">
              <a:lnSpc>
                <a:spcPts val="880"/>
              </a:lnSpc>
            </a:pPr>
            <a:r>
              <a:rPr spc="50"/>
              <a:t>04/06/2025</a:t>
            </a:r>
          </a:p>
        </p:txBody>
      </p:sp>
      <p:sp>
        <p:nvSpPr>
          <p:cNvPr id="7" name="Holder 7"/>
          <p:cNvSpPr>
            <a:spLocks noGrp="1"/>
          </p:cNvSpPr>
          <p:nvPr>
            <p:ph type="sldNum" sz="quarter" idx="7"/>
          </p:nvPr>
        </p:nvSpPr>
        <p:spPr/>
        <p:txBody>
          <a:bodyPr lIns="0" tIns="0" rIns="0" bIns="0"/>
          <a:lstStyle>
            <a:lvl1pPr>
              <a:defRPr sz="800" b="1" i="0">
                <a:solidFill>
                  <a:srgbClr val="0000CD"/>
                </a:solidFill>
                <a:latin typeface="Arial"/>
                <a:cs typeface="Arial"/>
              </a:defRPr>
            </a:lvl1pPr>
          </a:lstStyle>
          <a:p>
            <a:pPr marL="36195">
              <a:lnSpc>
                <a:spcPts val="880"/>
              </a:lnSpc>
            </a:pPr>
            <a:fld id="{81D60167-4931-47E6-BA6A-407CBD079E47}" type="slidenum">
              <a:rPr spc="20" dirty="0"/>
              <a:t>‹#›</a:t>
            </a:fld>
            <a:endParaRPr spc="20"/>
          </a:p>
        </p:txBody>
      </p:sp>
    </p:spTree>
    <p:extLst>
      <p:ext uri="{BB962C8B-B14F-4D97-AF65-F5344CB8AC3E}">
        <p14:creationId xmlns:p14="http://schemas.microsoft.com/office/powerpoint/2010/main" val="36190633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2E444E"/>
                </a:solidFill>
              </a:defRPr>
            </a:lvl1pPr>
          </a:lstStyle>
          <a:p>
            <a:r>
              <a:rPr lang="en-US"/>
              <a:t>TITLE</a:t>
            </a:r>
            <a:endParaRPr lang="en-GB"/>
          </a:p>
        </p:txBody>
      </p:sp>
      <p:sp>
        <p:nvSpPr>
          <p:cNvPr id="5" name="Text Placeholder 2"/>
          <p:cNvSpPr>
            <a:spLocks noGrp="1"/>
          </p:cNvSpPr>
          <p:nvPr>
            <p:ph type="body" sz="quarter" idx="10"/>
          </p:nvPr>
        </p:nvSpPr>
        <p:spPr>
          <a:xfrm>
            <a:off x="623393" y="1844825"/>
            <a:ext cx="10847916" cy="4393059"/>
          </a:xfrm>
        </p:spPr>
        <p:txBody>
          <a:bodyPr/>
          <a:lstStyle>
            <a:lvl1pPr>
              <a:spcBef>
                <a:spcPts val="0"/>
              </a:spcBef>
              <a:spcAft>
                <a:spcPts val="1200"/>
              </a:spcAft>
              <a:defRPr sz="2000">
                <a:solidFill>
                  <a:srgbClr val="2E444E"/>
                </a:solidFill>
              </a:defRPr>
            </a:lvl1pPr>
            <a:lvl2pPr>
              <a:spcBef>
                <a:spcPts val="0"/>
              </a:spcBef>
              <a:spcAft>
                <a:spcPts val="1200"/>
              </a:spcAft>
              <a:defRPr sz="1800">
                <a:solidFill>
                  <a:srgbClr val="2E444E"/>
                </a:solidFill>
              </a:defRPr>
            </a:lvl2pPr>
            <a:lvl3pPr>
              <a:spcBef>
                <a:spcPts val="0"/>
              </a:spcBef>
              <a:spcAft>
                <a:spcPts val="1200"/>
              </a:spcAft>
              <a:defRPr>
                <a:solidFill>
                  <a:srgbClr val="2E444E"/>
                </a:solidFill>
              </a:defRPr>
            </a:lvl3pPr>
            <a:lvl4pPr>
              <a:spcBef>
                <a:spcPts val="0"/>
              </a:spcBef>
              <a:spcAft>
                <a:spcPts val="1200"/>
              </a:spcAft>
              <a:defRPr>
                <a:solidFill>
                  <a:srgbClr val="2E444E"/>
                </a:solidFill>
              </a:defRPr>
            </a:lvl4pPr>
            <a:lvl5pPr>
              <a:spcBef>
                <a:spcPts val="0"/>
              </a:spcBef>
              <a:spcAft>
                <a:spcPts val="1200"/>
              </a:spcAft>
              <a:defRPr>
                <a:solidFill>
                  <a:srgbClr val="2E444E"/>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090854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Bottom_Gradient &amp; Title Left ">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ECB5021-DA39-B532-3887-017423D31FFF}"/>
              </a:ext>
            </a:extLst>
          </p:cNvPr>
          <p:cNvSpPr/>
          <p:nvPr userDrawn="1"/>
        </p:nvSpPr>
        <p:spPr>
          <a:xfrm>
            <a:off x="0" y="6293224"/>
            <a:ext cx="12192000" cy="564776"/>
          </a:xfrm>
          <a:prstGeom prst="rect">
            <a:avLst/>
          </a:prstGeo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noAutofit/>
          </a:bodyPr>
          <a:lstStyle/>
          <a:p>
            <a:pPr marR="0" lvl="0" indent="0" algn="ctr" defTabSz="914400" fontAlgn="auto">
              <a:lnSpc>
                <a:spcPct val="100000"/>
              </a:lnSpc>
              <a:spcBef>
                <a:spcPts val="0"/>
              </a:spcBef>
              <a:spcAft>
                <a:spcPts val="0"/>
              </a:spcAft>
              <a:buClrTx/>
              <a:buSzTx/>
              <a:buFontTx/>
              <a:buNone/>
              <a:tabLst/>
            </a:pPr>
            <a:endParaRPr kumimoji="0" lang="en-GB" b="0" i="0" u="none" strike="noStrike" cap="none" spc="0" normalizeH="0" baseline="0" err="1">
              <a:ln>
                <a:noFill/>
              </a:ln>
              <a:solidFill>
                <a:srgbClr val="FFFFFF"/>
              </a:solidFill>
              <a:effectLst/>
              <a:uLnTx/>
              <a:uFillTx/>
              <a:latin typeface="Arial" panose="020B0604020202020204"/>
            </a:endParaRPr>
          </a:p>
        </p:txBody>
      </p:sp>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p:txBody>
          <a:bodyPr/>
          <a:lstStyle>
            <a:lvl1pPr algn="l">
              <a:defRPr/>
            </a:lvl1pPr>
          </a:lstStyle>
          <a:p>
            <a:r>
              <a:rPr lang="en-US"/>
              <a:t>Click to edit Master title style</a:t>
            </a:r>
            <a:endParaRPr lang="en-GB"/>
          </a:p>
        </p:txBody>
      </p:sp>
      <p:sp>
        <p:nvSpPr>
          <p:cNvPr id="2" name="Rectangle: Rounded Corners 1">
            <a:extLst>
              <a:ext uri="{FF2B5EF4-FFF2-40B4-BE49-F238E27FC236}">
                <a16:creationId xmlns:a16="http://schemas.microsoft.com/office/drawing/2014/main" id="{93F31358-FCEB-8D0D-07C5-A8EEC3137684}"/>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4" name="Group 3">
            <a:extLst>
              <a:ext uri="{FF2B5EF4-FFF2-40B4-BE49-F238E27FC236}">
                <a16:creationId xmlns:a16="http://schemas.microsoft.com/office/drawing/2014/main" id="{0CA764F5-C577-A241-BA90-8C3D1A892CD9}"/>
              </a:ext>
            </a:extLst>
          </p:cNvPr>
          <p:cNvGrpSpPr/>
          <p:nvPr userDrawn="1"/>
        </p:nvGrpSpPr>
        <p:grpSpPr>
          <a:xfrm>
            <a:off x="5536282" y="6484543"/>
            <a:ext cx="1119437" cy="213437"/>
            <a:chOff x="1953004" y="3677534"/>
            <a:chExt cx="2190456" cy="417642"/>
          </a:xfrm>
        </p:grpSpPr>
        <p:sp>
          <p:nvSpPr>
            <p:cNvPr id="6" name="Freeform: Shape 5">
              <a:extLst>
                <a:ext uri="{FF2B5EF4-FFF2-40B4-BE49-F238E27FC236}">
                  <a16:creationId xmlns:a16="http://schemas.microsoft.com/office/drawing/2014/main" id="{3571EC23-FE60-1C85-3A73-E8CAB11B7AEC}"/>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7" name="Freeform: Shape 6">
              <a:extLst>
                <a:ext uri="{FF2B5EF4-FFF2-40B4-BE49-F238E27FC236}">
                  <a16:creationId xmlns:a16="http://schemas.microsoft.com/office/drawing/2014/main" id="{AAA41F31-D743-7402-11BB-1B558EC6C465}"/>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1CE84869-D7C1-1F63-9441-3F743EC4BF64}"/>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6D523AF6-F26A-2628-57E8-675B6BE1958F}"/>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0C63E72B-1A04-2DD3-15E8-50367F8C8D28}"/>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5806A29C-5066-8E28-CAEB-3220DE69F92B}"/>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68D60B24-DCB0-8EF1-DDE1-B09723D611C9}"/>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8FD32F51-571C-DEFE-253F-DBC7AAA463AF}"/>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EF269AF2-A14D-1D1C-A488-2B3E78B3D2F7}"/>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2013E43F-5684-6938-4426-31A21442391D}"/>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5F764406-2647-B48D-7B49-C3A73D1FC343}"/>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5C4DC720-91D9-B2EA-EE62-F4E02514BDD2}"/>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C716B0A3-D105-6249-F647-2AF447E7B286}"/>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7F726076-6944-7AEF-2CB1-FB55B82E6449}"/>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CB3F29D1-A624-24B1-527C-8E47A08095CB}"/>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8699F559-3537-B8F5-4969-0BDCD1399455}"/>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Tree>
    <p:extLst>
      <p:ext uri="{BB962C8B-B14F-4D97-AF65-F5344CB8AC3E}">
        <p14:creationId xmlns:p14="http://schemas.microsoft.com/office/powerpoint/2010/main" val="136942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E8022A-411C-F329-188D-8C10ED21B556}"/>
              </a:ext>
              <a:ext uri="{C183D7F6-B498-43B3-948B-1728B52AA6E4}">
                <adec:decorative xmlns:adec="http://schemas.microsoft.com/office/drawing/2017/decorative" val="1"/>
              </a:ext>
            </a:extLst>
          </p:cNvPr>
          <p:cNvSpPr/>
          <p:nvPr userDrawn="1"/>
        </p:nvSpPr>
        <p:spPr>
          <a:xfrm>
            <a:off x="1" y="-1"/>
            <a:ext cx="12192000" cy="1736725"/>
          </a:xfrm>
          <a:prstGeom prst="rect">
            <a:avLst/>
          </a:prstGeo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036A8632-5AF9-E2DA-074D-0111C990AC3F}"/>
              </a:ext>
              <a:ext uri="{C183D7F6-B498-43B3-948B-1728B52AA6E4}">
                <adec:decorative xmlns:adec="http://schemas.microsoft.com/office/drawing/2017/decorative" val="1"/>
              </a:ext>
            </a:extLst>
          </p:cNvPr>
          <p:cNvSpPr>
            <a:spLocks/>
          </p:cNvSpPr>
          <p:nvPr userDrawn="1"/>
        </p:nvSpPr>
        <p:spPr>
          <a:xfrm>
            <a:off x="0" y="1900808"/>
            <a:ext cx="12192001" cy="1737024"/>
          </a:xfrm>
          <a:prstGeom prst="rect">
            <a:avLst/>
          </a:prstGeom>
          <a:solidFill>
            <a:schemeClr val="bg1"/>
          </a:solidFill>
          <a:ln>
            <a:noFill/>
          </a:ln>
          <a:effectLst>
            <a:outerShdw blurRad="635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7" name="Title 1">
            <a:extLst>
              <a:ext uri="{FF2B5EF4-FFF2-40B4-BE49-F238E27FC236}">
                <a16:creationId xmlns:a16="http://schemas.microsoft.com/office/drawing/2014/main" id="{29422238-1624-D328-12F9-8B5D3E809730}"/>
              </a:ext>
            </a:extLst>
          </p:cNvPr>
          <p:cNvSpPr>
            <a:spLocks noGrp="1"/>
          </p:cNvSpPr>
          <p:nvPr>
            <p:ph type="title"/>
          </p:nvPr>
        </p:nvSpPr>
        <p:spPr>
          <a:xfrm>
            <a:off x="1417167" y="508200"/>
            <a:ext cx="9236339" cy="1023540"/>
          </a:xfrm>
        </p:spPr>
        <p:txBody>
          <a:bodyPr/>
          <a:lstStyle/>
          <a:p>
            <a:pPr algn="ctr"/>
            <a:r>
              <a:rPr lang="en-GB"/>
              <a:t>Title</a:t>
            </a:r>
          </a:p>
        </p:txBody>
      </p:sp>
      <p:sp>
        <p:nvSpPr>
          <p:cNvPr id="28" name="Rectangle: Rounded Corners 27">
            <a:extLst>
              <a:ext uri="{FF2B5EF4-FFF2-40B4-BE49-F238E27FC236}">
                <a16:creationId xmlns:a16="http://schemas.microsoft.com/office/drawing/2014/main" id="{DBA3311C-EF7C-765C-FC60-E5803BC822E5}"/>
              </a:ext>
              <a:ext uri="{C183D7F6-B498-43B3-948B-1728B52AA6E4}">
                <adec:decorative xmlns:adec="http://schemas.microsoft.com/office/drawing/2017/decorative" val="1"/>
              </a:ext>
            </a:extLst>
          </p:cNvPr>
          <p:cNvSpPr/>
          <p:nvPr userDrawn="1"/>
        </p:nvSpPr>
        <p:spPr>
          <a:xfrm>
            <a:off x="218440" y="2495740"/>
            <a:ext cx="11533485" cy="933260"/>
          </a:xfrm>
          <a:prstGeom prst="roundRect">
            <a:avLst>
              <a:gd name="adj" fmla="val 50000"/>
            </a:avLst>
          </a:prstGeom>
          <a:gradFill flip="none" rotWithShape="1">
            <a:gsLst>
              <a:gs pos="1000">
                <a:schemeClr val="accent2">
                  <a:alpha val="29000"/>
                </a:schemeClr>
              </a:gs>
              <a:gs pos="10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grpSp>
        <p:nvGrpSpPr>
          <p:cNvPr id="33" name="Group 32">
            <a:extLst>
              <a:ext uri="{FF2B5EF4-FFF2-40B4-BE49-F238E27FC236}">
                <a16:creationId xmlns:a16="http://schemas.microsoft.com/office/drawing/2014/main" id="{81712DFF-E37F-BD4B-0FE7-FA897ED85C61}"/>
              </a:ext>
              <a:ext uri="{C183D7F6-B498-43B3-948B-1728B52AA6E4}">
                <adec:decorative xmlns:adec="http://schemas.microsoft.com/office/drawing/2017/decorative" val="1"/>
              </a:ext>
            </a:extLst>
          </p:cNvPr>
          <p:cNvGrpSpPr/>
          <p:nvPr userDrawn="1"/>
        </p:nvGrpSpPr>
        <p:grpSpPr>
          <a:xfrm>
            <a:off x="11434320" y="2975710"/>
            <a:ext cx="198591" cy="116332"/>
            <a:chOff x="11410227" y="3887725"/>
            <a:chExt cx="198591" cy="116332"/>
          </a:xfrm>
        </p:grpSpPr>
        <p:sp>
          <p:nvSpPr>
            <p:cNvPr id="34" name="Freeform: Shape 33">
              <a:extLst>
                <a:ext uri="{FF2B5EF4-FFF2-40B4-BE49-F238E27FC236}">
                  <a16:creationId xmlns:a16="http://schemas.microsoft.com/office/drawing/2014/main" id="{199B9B1A-9AD4-1D34-A5FB-54227E2FFFB1}"/>
                </a:ext>
              </a:extLst>
            </p:cNvPr>
            <p:cNvSpPr/>
            <p:nvPr/>
          </p:nvSpPr>
          <p:spPr>
            <a:xfrm rot="2700000">
              <a:off x="11492486" y="3887725"/>
              <a:ext cx="116332" cy="116332"/>
            </a:xfrm>
            <a:custGeom>
              <a:avLst/>
              <a:gdLst>
                <a:gd name="connsiteX0" fmla="*/ 1395478 w 1395478"/>
                <a:gd name="connsiteY0" fmla="*/ 161544 h 1395478"/>
                <a:gd name="connsiteX1" fmla="*/ 1395478 w 1395478"/>
                <a:gd name="connsiteY1" fmla="*/ 1233934 h 1395478"/>
                <a:gd name="connsiteX2" fmla="*/ 1233934 w 1395478"/>
                <a:gd name="connsiteY2" fmla="*/ 1395478 h 1395478"/>
                <a:gd name="connsiteX3" fmla="*/ 1072390 w 1395478"/>
                <a:gd name="connsiteY3" fmla="*/ 1233934 h 1395478"/>
                <a:gd name="connsiteX4" fmla="*/ 1072390 w 1395478"/>
                <a:gd name="connsiteY4" fmla="*/ 323088 h 1395478"/>
                <a:gd name="connsiteX5" fmla="*/ 161544 w 1395478"/>
                <a:gd name="connsiteY5" fmla="*/ 323088 h 1395478"/>
                <a:gd name="connsiteX6" fmla="*/ 0 w 1395478"/>
                <a:gd name="connsiteY6" fmla="*/ 161544 h 1395478"/>
                <a:gd name="connsiteX7" fmla="*/ 161544 w 1395478"/>
                <a:gd name="connsiteY7" fmla="*/ 0 h 1395478"/>
                <a:gd name="connsiteX8" fmla="*/ 1233934 w 1395478"/>
                <a:gd name="connsiteY8" fmla="*/ 0 h 1395478"/>
                <a:gd name="connsiteX9" fmla="*/ 1395478 w 1395478"/>
                <a:gd name="connsiteY9" fmla="*/ 161544 h 139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5478" h="1395478">
                  <a:moveTo>
                    <a:pt x="1395478" y="161544"/>
                  </a:moveTo>
                  <a:lnTo>
                    <a:pt x="1395478" y="1233934"/>
                  </a:lnTo>
                  <a:cubicBezTo>
                    <a:pt x="1395478" y="1323152"/>
                    <a:pt x="1323152" y="1395478"/>
                    <a:pt x="1233934" y="1395478"/>
                  </a:cubicBezTo>
                  <a:cubicBezTo>
                    <a:pt x="1144716" y="1395478"/>
                    <a:pt x="1072390" y="1323152"/>
                    <a:pt x="1072390" y="1233934"/>
                  </a:cubicBezTo>
                  <a:lnTo>
                    <a:pt x="1072390" y="323088"/>
                  </a:lnTo>
                  <a:lnTo>
                    <a:pt x="161544" y="323088"/>
                  </a:lnTo>
                  <a:cubicBezTo>
                    <a:pt x="72326" y="323088"/>
                    <a:pt x="0" y="250762"/>
                    <a:pt x="0" y="161544"/>
                  </a:cubicBezTo>
                  <a:cubicBezTo>
                    <a:pt x="0" y="72326"/>
                    <a:pt x="72326" y="0"/>
                    <a:pt x="161544" y="0"/>
                  </a:cubicBezTo>
                  <a:lnTo>
                    <a:pt x="1233934" y="0"/>
                  </a:lnTo>
                  <a:cubicBezTo>
                    <a:pt x="1323152" y="0"/>
                    <a:pt x="1395478" y="72326"/>
                    <a:pt x="1395478" y="1615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a:solidFill>
                  <a:schemeClr val="bg1"/>
                </a:solidFill>
              </a:endParaRPr>
            </a:p>
          </p:txBody>
        </p:sp>
        <p:sp>
          <p:nvSpPr>
            <p:cNvPr id="35" name="Freeform: Shape 34">
              <a:extLst>
                <a:ext uri="{FF2B5EF4-FFF2-40B4-BE49-F238E27FC236}">
                  <a16:creationId xmlns:a16="http://schemas.microsoft.com/office/drawing/2014/main" id="{28255630-0F37-D3CC-D1CF-2D87DFE14EE0}"/>
                </a:ext>
              </a:extLst>
            </p:cNvPr>
            <p:cNvSpPr/>
            <p:nvPr/>
          </p:nvSpPr>
          <p:spPr>
            <a:xfrm rot="2700000">
              <a:off x="11410227" y="3887725"/>
              <a:ext cx="116332" cy="116332"/>
            </a:xfrm>
            <a:custGeom>
              <a:avLst/>
              <a:gdLst>
                <a:gd name="connsiteX0" fmla="*/ 1395478 w 1395478"/>
                <a:gd name="connsiteY0" fmla="*/ 161544 h 1395478"/>
                <a:gd name="connsiteX1" fmla="*/ 1395478 w 1395478"/>
                <a:gd name="connsiteY1" fmla="*/ 1233934 h 1395478"/>
                <a:gd name="connsiteX2" fmla="*/ 1233934 w 1395478"/>
                <a:gd name="connsiteY2" fmla="*/ 1395478 h 1395478"/>
                <a:gd name="connsiteX3" fmla="*/ 1072390 w 1395478"/>
                <a:gd name="connsiteY3" fmla="*/ 1233934 h 1395478"/>
                <a:gd name="connsiteX4" fmla="*/ 1072390 w 1395478"/>
                <a:gd name="connsiteY4" fmla="*/ 323088 h 1395478"/>
                <a:gd name="connsiteX5" fmla="*/ 161544 w 1395478"/>
                <a:gd name="connsiteY5" fmla="*/ 323088 h 1395478"/>
                <a:gd name="connsiteX6" fmla="*/ 0 w 1395478"/>
                <a:gd name="connsiteY6" fmla="*/ 161544 h 1395478"/>
                <a:gd name="connsiteX7" fmla="*/ 161544 w 1395478"/>
                <a:gd name="connsiteY7" fmla="*/ 0 h 1395478"/>
                <a:gd name="connsiteX8" fmla="*/ 1233934 w 1395478"/>
                <a:gd name="connsiteY8" fmla="*/ 0 h 1395478"/>
                <a:gd name="connsiteX9" fmla="*/ 1395478 w 1395478"/>
                <a:gd name="connsiteY9" fmla="*/ 161544 h 139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5478" h="1395478">
                  <a:moveTo>
                    <a:pt x="1395478" y="161544"/>
                  </a:moveTo>
                  <a:lnTo>
                    <a:pt x="1395478" y="1233934"/>
                  </a:lnTo>
                  <a:cubicBezTo>
                    <a:pt x="1395478" y="1323152"/>
                    <a:pt x="1323152" y="1395478"/>
                    <a:pt x="1233934" y="1395478"/>
                  </a:cubicBezTo>
                  <a:cubicBezTo>
                    <a:pt x="1144716" y="1395478"/>
                    <a:pt x="1072390" y="1323152"/>
                    <a:pt x="1072390" y="1233934"/>
                  </a:cubicBezTo>
                  <a:lnTo>
                    <a:pt x="1072390" y="323088"/>
                  </a:lnTo>
                  <a:lnTo>
                    <a:pt x="161544" y="323088"/>
                  </a:lnTo>
                  <a:cubicBezTo>
                    <a:pt x="72326" y="323088"/>
                    <a:pt x="0" y="250762"/>
                    <a:pt x="0" y="161544"/>
                  </a:cubicBezTo>
                  <a:cubicBezTo>
                    <a:pt x="0" y="72326"/>
                    <a:pt x="72326" y="0"/>
                    <a:pt x="161544" y="0"/>
                  </a:cubicBezTo>
                  <a:lnTo>
                    <a:pt x="1233934" y="0"/>
                  </a:lnTo>
                  <a:cubicBezTo>
                    <a:pt x="1323152" y="0"/>
                    <a:pt x="1395478" y="72326"/>
                    <a:pt x="1395478" y="1615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a:solidFill>
                  <a:schemeClr val="bg1"/>
                </a:solidFill>
              </a:endParaRPr>
            </a:p>
          </p:txBody>
        </p:sp>
      </p:grpSp>
      <p:grpSp>
        <p:nvGrpSpPr>
          <p:cNvPr id="36" name="Group 35">
            <a:extLst>
              <a:ext uri="{FF2B5EF4-FFF2-40B4-BE49-F238E27FC236}">
                <a16:creationId xmlns:a16="http://schemas.microsoft.com/office/drawing/2014/main" id="{B284CAA5-5469-19B4-0117-7AD418B7D60C}"/>
              </a:ext>
              <a:ext uri="{C183D7F6-B498-43B3-948B-1728B52AA6E4}">
                <adec:decorative xmlns:adec="http://schemas.microsoft.com/office/drawing/2017/decorative" val="1"/>
              </a:ext>
            </a:extLst>
          </p:cNvPr>
          <p:cNvGrpSpPr/>
          <p:nvPr userDrawn="1"/>
        </p:nvGrpSpPr>
        <p:grpSpPr>
          <a:xfrm>
            <a:off x="336404" y="2975710"/>
            <a:ext cx="198591" cy="116332"/>
            <a:chOff x="11410227" y="3887725"/>
            <a:chExt cx="198591" cy="116332"/>
          </a:xfrm>
        </p:grpSpPr>
        <p:sp>
          <p:nvSpPr>
            <p:cNvPr id="37" name="Freeform: Shape 36">
              <a:extLst>
                <a:ext uri="{FF2B5EF4-FFF2-40B4-BE49-F238E27FC236}">
                  <a16:creationId xmlns:a16="http://schemas.microsoft.com/office/drawing/2014/main" id="{69874479-6F85-2338-E2FF-C4C756F4E82F}"/>
                </a:ext>
              </a:extLst>
            </p:cNvPr>
            <p:cNvSpPr/>
            <p:nvPr/>
          </p:nvSpPr>
          <p:spPr>
            <a:xfrm rot="2700000">
              <a:off x="11492486" y="3887725"/>
              <a:ext cx="116332" cy="116332"/>
            </a:xfrm>
            <a:custGeom>
              <a:avLst/>
              <a:gdLst>
                <a:gd name="connsiteX0" fmla="*/ 1395478 w 1395478"/>
                <a:gd name="connsiteY0" fmla="*/ 161544 h 1395478"/>
                <a:gd name="connsiteX1" fmla="*/ 1395478 w 1395478"/>
                <a:gd name="connsiteY1" fmla="*/ 1233934 h 1395478"/>
                <a:gd name="connsiteX2" fmla="*/ 1233934 w 1395478"/>
                <a:gd name="connsiteY2" fmla="*/ 1395478 h 1395478"/>
                <a:gd name="connsiteX3" fmla="*/ 1072390 w 1395478"/>
                <a:gd name="connsiteY3" fmla="*/ 1233934 h 1395478"/>
                <a:gd name="connsiteX4" fmla="*/ 1072390 w 1395478"/>
                <a:gd name="connsiteY4" fmla="*/ 323088 h 1395478"/>
                <a:gd name="connsiteX5" fmla="*/ 161544 w 1395478"/>
                <a:gd name="connsiteY5" fmla="*/ 323088 h 1395478"/>
                <a:gd name="connsiteX6" fmla="*/ 0 w 1395478"/>
                <a:gd name="connsiteY6" fmla="*/ 161544 h 1395478"/>
                <a:gd name="connsiteX7" fmla="*/ 161544 w 1395478"/>
                <a:gd name="connsiteY7" fmla="*/ 0 h 1395478"/>
                <a:gd name="connsiteX8" fmla="*/ 1233934 w 1395478"/>
                <a:gd name="connsiteY8" fmla="*/ 0 h 1395478"/>
                <a:gd name="connsiteX9" fmla="*/ 1395478 w 1395478"/>
                <a:gd name="connsiteY9" fmla="*/ 161544 h 139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5478" h="1395478">
                  <a:moveTo>
                    <a:pt x="1395478" y="161544"/>
                  </a:moveTo>
                  <a:lnTo>
                    <a:pt x="1395478" y="1233934"/>
                  </a:lnTo>
                  <a:cubicBezTo>
                    <a:pt x="1395478" y="1323152"/>
                    <a:pt x="1323152" y="1395478"/>
                    <a:pt x="1233934" y="1395478"/>
                  </a:cubicBezTo>
                  <a:cubicBezTo>
                    <a:pt x="1144716" y="1395478"/>
                    <a:pt x="1072390" y="1323152"/>
                    <a:pt x="1072390" y="1233934"/>
                  </a:cubicBezTo>
                  <a:lnTo>
                    <a:pt x="1072390" y="323088"/>
                  </a:lnTo>
                  <a:lnTo>
                    <a:pt x="161544" y="323088"/>
                  </a:lnTo>
                  <a:cubicBezTo>
                    <a:pt x="72326" y="323088"/>
                    <a:pt x="0" y="250762"/>
                    <a:pt x="0" y="161544"/>
                  </a:cubicBezTo>
                  <a:cubicBezTo>
                    <a:pt x="0" y="72326"/>
                    <a:pt x="72326" y="0"/>
                    <a:pt x="161544" y="0"/>
                  </a:cubicBezTo>
                  <a:lnTo>
                    <a:pt x="1233934" y="0"/>
                  </a:lnTo>
                  <a:cubicBezTo>
                    <a:pt x="1323152" y="0"/>
                    <a:pt x="1395478" y="72326"/>
                    <a:pt x="1395478" y="1615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a:solidFill>
                  <a:schemeClr val="bg1"/>
                </a:solidFill>
              </a:endParaRPr>
            </a:p>
          </p:txBody>
        </p:sp>
        <p:sp>
          <p:nvSpPr>
            <p:cNvPr id="38" name="Freeform: Shape 37">
              <a:extLst>
                <a:ext uri="{FF2B5EF4-FFF2-40B4-BE49-F238E27FC236}">
                  <a16:creationId xmlns:a16="http://schemas.microsoft.com/office/drawing/2014/main" id="{46B763B6-D29D-16EE-41CC-1B905224C9D5}"/>
                </a:ext>
              </a:extLst>
            </p:cNvPr>
            <p:cNvSpPr/>
            <p:nvPr/>
          </p:nvSpPr>
          <p:spPr>
            <a:xfrm rot="2700000">
              <a:off x="11410227" y="3887725"/>
              <a:ext cx="116332" cy="116332"/>
            </a:xfrm>
            <a:custGeom>
              <a:avLst/>
              <a:gdLst>
                <a:gd name="connsiteX0" fmla="*/ 1395478 w 1395478"/>
                <a:gd name="connsiteY0" fmla="*/ 161544 h 1395478"/>
                <a:gd name="connsiteX1" fmla="*/ 1395478 w 1395478"/>
                <a:gd name="connsiteY1" fmla="*/ 1233934 h 1395478"/>
                <a:gd name="connsiteX2" fmla="*/ 1233934 w 1395478"/>
                <a:gd name="connsiteY2" fmla="*/ 1395478 h 1395478"/>
                <a:gd name="connsiteX3" fmla="*/ 1072390 w 1395478"/>
                <a:gd name="connsiteY3" fmla="*/ 1233934 h 1395478"/>
                <a:gd name="connsiteX4" fmla="*/ 1072390 w 1395478"/>
                <a:gd name="connsiteY4" fmla="*/ 323088 h 1395478"/>
                <a:gd name="connsiteX5" fmla="*/ 161544 w 1395478"/>
                <a:gd name="connsiteY5" fmla="*/ 323088 h 1395478"/>
                <a:gd name="connsiteX6" fmla="*/ 0 w 1395478"/>
                <a:gd name="connsiteY6" fmla="*/ 161544 h 1395478"/>
                <a:gd name="connsiteX7" fmla="*/ 161544 w 1395478"/>
                <a:gd name="connsiteY7" fmla="*/ 0 h 1395478"/>
                <a:gd name="connsiteX8" fmla="*/ 1233934 w 1395478"/>
                <a:gd name="connsiteY8" fmla="*/ 0 h 1395478"/>
                <a:gd name="connsiteX9" fmla="*/ 1395478 w 1395478"/>
                <a:gd name="connsiteY9" fmla="*/ 161544 h 139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5478" h="1395478">
                  <a:moveTo>
                    <a:pt x="1395478" y="161544"/>
                  </a:moveTo>
                  <a:lnTo>
                    <a:pt x="1395478" y="1233934"/>
                  </a:lnTo>
                  <a:cubicBezTo>
                    <a:pt x="1395478" y="1323152"/>
                    <a:pt x="1323152" y="1395478"/>
                    <a:pt x="1233934" y="1395478"/>
                  </a:cubicBezTo>
                  <a:cubicBezTo>
                    <a:pt x="1144716" y="1395478"/>
                    <a:pt x="1072390" y="1323152"/>
                    <a:pt x="1072390" y="1233934"/>
                  </a:cubicBezTo>
                  <a:lnTo>
                    <a:pt x="1072390" y="323088"/>
                  </a:lnTo>
                  <a:lnTo>
                    <a:pt x="161544" y="323088"/>
                  </a:lnTo>
                  <a:cubicBezTo>
                    <a:pt x="72326" y="323088"/>
                    <a:pt x="0" y="250762"/>
                    <a:pt x="0" y="161544"/>
                  </a:cubicBezTo>
                  <a:cubicBezTo>
                    <a:pt x="0" y="72326"/>
                    <a:pt x="72326" y="0"/>
                    <a:pt x="161544" y="0"/>
                  </a:cubicBezTo>
                  <a:lnTo>
                    <a:pt x="1233934" y="0"/>
                  </a:lnTo>
                  <a:cubicBezTo>
                    <a:pt x="1323152" y="0"/>
                    <a:pt x="1395478" y="72326"/>
                    <a:pt x="1395478" y="1615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a:solidFill>
                  <a:schemeClr val="bg1"/>
                </a:solidFill>
              </a:endParaRPr>
            </a:p>
          </p:txBody>
        </p:sp>
      </p:grpSp>
      <p:cxnSp>
        <p:nvCxnSpPr>
          <p:cNvPr id="39" name="Straight Connector 38">
            <a:extLst>
              <a:ext uri="{FF2B5EF4-FFF2-40B4-BE49-F238E27FC236}">
                <a16:creationId xmlns:a16="http://schemas.microsoft.com/office/drawing/2014/main" id="{492F03BE-8029-451D-8280-03D4FAC10378}"/>
              </a:ext>
              <a:ext uri="{C183D7F6-B498-43B3-948B-1728B52AA6E4}">
                <adec:decorative xmlns:adec="http://schemas.microsoft.com/office/drawing/2017/decorative" val="1"/>
              </a:ext>
            </a:extLst>
          </p:cNvPr>
          <p:cNvCxnSpPr>
            <a:cxnSpLocks/>
          </p:cNvCxnSpPr>
          <p:nvPr userDrawn="1"/>
        </p:nvCxnSpPr>
        <p:spPr>
          <a:xfrm>
            <a:off x="714375" y="3784057"/>
            <a:ext cx="10541617" cy="0"/>
          </a:xfrm>
          <a:prstGeom prst="line">
            <a:avLst/>
          </a:prstGeom>
          <a:ln w="15875">
            <a:solidFill>
              <a:schemeClr val="accent2"/>
            </a:solidFill>
            <a:headEnd type="oval"/>
            <a:tailEnd type="ova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99363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Bottom_Gradient &amp; Title Left ">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ECB5021-DA39-B532-3887-017423D31FFF}"/>
              </a:ext>
            </a:extLst>
          </p:cNvPr>
          <p:cNvSpPr/>
          <p:nvPr userDrawn="1"/>
        </p:nvSpPr>
        <p:spPr>
          <a:xfrm>
            <a:off x="0" y="5641200"/>
            <a:ext cx="12192000" cy="1216800"/>
          </a:xfrm>
          <a:prstGeom prst="rect">
            <a:avLst/>
          </a:prstGeo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noAutofit/>
          </a:bodyPr>
          <a:lstStyle/>
          <a:p>
            <a:pPr marR="0" lvl="0" indent="0" algn="ctr" defTabSz="914400" fontAlgn="auto">
              <a:lnSpc>
                <a:spcPct val="100000"/>
              </a:lnSpc>
              <a:spcBef>
                <a:spcPts val="0"/>
              </a:spcBef>
              <a:spcAft>
                <a:spcPts val="0"/>
              </a:spcAft>
              <a:buClrTx/>
              <a:buSzTx/>
              <a:buFontTx/>
              <a:buNone/>
              <a:tabLst/>
            </a:pPr>
            <a:endParaRPr kumimoji="0" lang="en-GB" b="0" i="0" u="none" strike="noStrike" cap="none" spc="0" normalizeH="0" baseline="0" err="1">
              <a:ln>
                <a:noFill/>
              </a:ln>
              <a:solidFill>
                <a:srgbClr val="FFFFFF"/>
              </a:solidFill>
              <a:effectLst/>
              <a:uLnTx/>
              <a:uFillTx/>
              <a:latin typeface="Arial" panose="020B0604020202020204"/>
            </a:endParaRPr>
          </a:p>
        </p:txBody>
      </p:sp>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p:txBody>
          <a:bodyPr/>
          <a:lstStyle>
            <a:lvl1pPr algn="l">
              <a:defRPr/>
            </a:lvl1pPr>
          </a:lstStyle>
          <a:p>
            <a:r>
              <a:rPr lang="en-US"/>
              <a:t>Click to edit Master title style</a:t>
            </a:r>
            <a:endParaRPr lang="en-GB"/>
          </a:p>
        </p:txBody>
      </p:sp>
      <p:sp>
        <p:nvSpPr>
          <p:cNvPr id="2" name="Rectangle: Rounded Corners 1">
            <a:extLst>
              <a:ext uri="{FF2B5EF4-FFF2-40B4-BE49-F238E27FC236}">
                <a16:creationId xmlns:a16="http://schemas.microsoft.com/office/drawing/2014/main" id="{93F31358-FCEB-8D0D-07C5-A8EEC3137684}"/>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4" name="Group 3">
            <a:extLst>
              <a:ext uri="{FF2B5EF4-FFF2-40B4-BE49-F238E27FC236}">
                <a16:creationId xmlns:a16="http://schemas.microsoft.com/office/drawing/2014/main" id="{0CA764F5-C577-A241-BA90-8C3D1A892CD9}"/>
              </a:ext>
            </a:extLst>
          </p:cNvPr>
          <p:cNvGrpSpPr/>
          <p:nvPr userDrawn="1"/>
        </p:nvGrpSpPr>
        <p:grpSpPr>
          <a:xfrm>
            <a:off x="5536282" y="6484543"/>
            <a:ext cx="1119437" cy="213437"/>
            <a:chOff x="1953004" y="3677534"/>
            <a:chExt cx="2190456" cy="417642"/>
          </a:xfrm>
        </p:grpSpPr>
        <p:sp>
          <p:nvSpPr>
            <p:cNvPr id="6" name="Freeform: Shape 5">
              <a:extLst>
                <a:ext uri="{FF2B5EF4-FFF2-40B4-BE49-F238E27FC236}">
                  <a16:creationId xmlns:a16="http://schemas.microsoft.com/office/drawing/2014/main" id="{3571EC23-FE60-1C85-3A73-E8CAB11B7AEC}"/>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7" name="Freeform: Shape 6">
              <a:extLst>
                <a:ext uri="{FF2B5EF4-FFF2-40B4-BE49-F238E27FC236}">
                  <a16:creationId xmlns:a16="http://schemas.microsoft.com/office/drawing/2014/main" id="{AAA41F31-D743-7402-11BB-1B558EC6C465}"/>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1CE84869-D7C1-1F63-9441-3F743EC4BF64}"/>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6D523AF6-F26A-2628-57E8-675B6BE1958F}"/>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0C63E72B-1A04-2DD3-15E8-50367F8C8D28}"/>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5806A29C-5066-8E28-CAEB-3220DE69F92B}"/>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68D60B24-DCB0-8EF1-DDE1-B09723D611C9}"/>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8FD32F51-571C-DEFE-253F-DBC7AAA463AF}"/>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EF269AF2-A14D-1D1C-A488-2B3E78B3D2F7}"/>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2013E43F-5684-6938-4426-31A21442391D}"/>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5F764406-2647-B48D-7B49-C3A73D1FC343}"/>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5C4DC720-91D9-B2EA-EE62-F4E02514BDD2}"/>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C716B0A3-D105-6249-F647-2AF447E7B286}"/>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7F726076-6944-7AEF-2CB1-FB55B82E6449}"/>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CB3F29D1-A624-24B1-527C-8E47A08095CB}"/>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8699F559-3537-B8F5-4969-0BDCD1399455}"/>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23" name="Text Placeholder 2">
            <a:extLst>
              <a:ext uri="{FF2B5EF4-FFF2-40B4-BE49-F238E27FC236}">
                <a16:creationId xmlns:a16="http://schemas.microsoft.com/office/drawing/2014/main" id="{54480096-C336-962E-D78F-64A25D21F09A}"/>
              </a:ext>
            </a:extLst>
          </p:cNvPr>
          <p:cNvSpPr>
            <a:spLocks noGrp="1"/>
          </p:cNvSpPr>
          <p:nvPr>
            <p:ph type="body" sz="quarter" idx="12"/>
          </p:nvPr>
        </p:nvSpPr>
        <p:spPr>
          <a:xfrm>
            <a:off x="474662" y="2251738"/>
            <a:ext cx="7003270" cy="28584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92210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0555C-EED8-3A73-EB34-D349345D3C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9C55C27-41F2-B795-8913-AB7492F5EE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C353DD4-7FFF-3947-EF17-F557779EB447}"/>
              </a:ext>
            </a:extLst>
          </p:cNvPr>
          <p:cNvSpPr>
            <a:spLocks noGrp="1"/>
          </p:cNvSpPr>
          <p:nvPr>
            <p:ph type="dt" sz="half" idx="10"/>
          </p:nvPr>
        </p:nvSpPr>
        <p:spPr/>
        <p:txBody>
          <a:bodyPr/>
          <a:lstStyle/>
          <a:p>
            <a:fld id="{166A6E9C-DD84-47DC-9BA8-34E5F1B27E7F}" type="datetimeFigureOut">
              <a:rPr lang="en-GB" smtClean="0"/>
              <a:t>14/01/2026</a:t>
            </a:fld>
            <a:endParaRPr lang="en-GB"/>
          </a:p>
        </p:txBody>
      </p:sp>
      <p:sp>
        <p:nvSpPr>
          <p:cNvPr id="5" name="Footer Placeholder 4">
            <a:extLst>
              <a:ext uri="{FF2B5EF4-FFF2-40B4-BE49-F238E27FC236}">
                <a16:creationId xmlns:a16="http://schemas.microsoft.com/office/drawing/2014/main" id="{506D190E-7E1E-9858-F85E-5A06966E66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EA9FE2-B6CA-92E1-C7B4-3F30E353BB5A}"/>
              </a:ext>
            </a:extLst>
          </p:cNvPr>
          <p:cNvSpPr>
            <a:spLocks noGrp="1"/>
          </p:cNvSpPr>
          <p:nvPr>
            <p:ph type="sldNum" sz="quarter" idx="12"/>
          </p:nvPr>
        </p:nvSpPr>
        <p:spPr/>
        <p:txBody>
          <a:bodyPr/>
          <a:lstStyle/>
          <a:p>
            <a:fld id="{C04FC79A-8D5C-463D-85C3-35EFC9C46810}" type="slidenum">
              <a:rPr lang="en-GB" smtClean="0"/>
              <a:t>‹#›</a:t>
            </a:fld>
            <a:endParaRPr lang="en-GB"/>
          </a:p>
        </p:txBody>
      </p:sp>
    </p:spTree>
    <p:extLst>
      <p:ext uri="{BB962C8B-B14F-4D97-AF65-F5344CB8AC3E}">
        <p14:creationId xmlns:p14="http://schemas.microsoft.com/office/powerpoint/2010/main" val="36756680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BB408-BD60-2851-F775-5AD6DCE6ECA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20AD5A3-6DAB-719B-8474-3DF4650C43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878B8-FE8B-1B0B-A8CC-8FB633DCD080}"/>
              </a:ext>
            </a:extLst>
          </p:cNvPr>
          <p:cNvSpPr>
            <a:spLocks noGrp="1"/>
          </p:cNvSpPr>
          <p:nvPr>
            <p:ph type="dt" sz="half" idx="10"/>
          </p:nvPr>
        </p:nvSpPr>
        <p:spPr/>
        <p:txBody>
          <a:bodyPr/>
          <a:lstStyle/>
          <a:p>
            <a:fld id="{166A6E9C-DD84-47DC-9BA8-34E5F1B27E7F}" type="datetimeFigureOut">
              <a:rPr lang="en-GB" smtClean="0"/>
              <a:t>14/01/2026</a:t>
            </a:fld>
            <a:endParaRPr lang="en-GB"/>
          </a:p>
        </p:txBody>
      </p:sp>
      <p:sp>
        <p:nvSpPr>
          <p:cNvPr id="5" name="Footer Placeholder 4">
            <a:extLst>
              <a:ext uri="{FF2B5EF4-FFF2-40B4-BE49-F238E27FC236}">
                <a16:creationId xmlns:a16="http://schemas.microsoft.com/office/drawing/2014/main" id="{F92661D9-26FF-F721-869F-E70D01967A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3B8CFB-6272-727F-2561-5B762AFC51A1}"/>
              </a:ext>
            </a:extLst>
          </p:cNvPr>
          <p:cNvSpPr>
            <a:spLocks noGrp="1"/>
          </p:cNvSpPr>
          <p:nvPr>
            <p:ph type="sldNum" sz="quarter" idx="12"/>
          </p:nvPr>
        </p:nvSpPr>
        <p:spPr/>
        <p:txBody>
          <a:bodyPr/>
          <a:lstStyle/>
          <a:p>
            <a:fld id="{C04FC79A-8D5C-463D-85C3-35EFC9C46810}" type="slidenum">
              <a:rPr lang="en-GB" smtClean="0"/>
              <a:t>‹#›</a:t>
            </a:fld>
            <a:endParaRPr lang="en-GB"/>
          </a:p>
        </p:txBody>
      </p:sp>
    </p:spTree>
    <p:extLst>
      <p:ext uri="{BB962C8B-B14F-4D97-AF65-F5344CB8AC3E}">
        <p14:creationId xmlns:p14="http://schemas.microsoft.com/office/powerpoint/2010/main" val="3724943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17729-4C5C-4A32-4A50-69075B9539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0CA2989-2404-E686-7B99-1989C0786FD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1C634B-8579-9320-E11E-FCB65D331946}"/>
              </a:ext>
            </a:extLst>
          </p:cNvPr>
          <p:cNvSpPr>
            <a:spLocks noGrp="1"/>
          </p:cNvSpPr>
          <p:nvPr>
            <p:ph type="dt" sz="half" idx="10"/>
          </p:nvPr>
        </p:nvSpPr>
        <p:spPr/>
        <p:txBody>
          <a:bodyPr/>
          <a:lstStyle/>
          <a:p>
            <a:fld id="{166A6E9C-DD84-47DC-9BA8-34E5F1B27E7F}" type="datetimeFigureOut">
              <a:rPr lang="en-GB" smtClean="0"/>
              <a:t>14/01/2026</a:t>
            </a:fld>
            <a:endParaRPr lang="en-GB"/>
          </a:p>
        </p:txBody>
      </p:sp>
      <p:sp>
        <p:nvSpPr>
          <p:cNvPr id="5" name="Footer Placeholder 4">
            <a:extLst>
              <a:ext uri="{FF2B5EF4-FFF2-40B4-BE49-F238E27FC236}">
                <a16:creationId xmlns:a16="http://schemas.microsoft.com/office/drawing/2014/main" id="{641F77C2-C234-FCF6-7A16-392CAF8724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A52106-983B-563F-46E1-9326BC42EE1F}"/>
              </a:ext>
            </a:extLst>
          </p:cNvPr>
          <p:cNvSpPr>
            <a:spLocks noGrp="1"/>
          </p:cNvSpPr>
          <p:nvPr>
            <p:ph type="sldNum" sz="quarter" idx="12"/>
          </p:nvPr>
        </p:nvSpPr>
        <p:spPr/>
        <p:txBody>
          <a:bodyPr/>
          <a:lstStyle/>
          <a:p>
            <a:fld id="{C04FC79A-8D5C-463D-85C3-35EFC9C46810}" type="slidenum">
              <a:rPr lang="en-GB" smtClean="0"/>
              <a:t>‹#›</a:t>
            </a:fld>
            <a:endParaRPr lang="en-GB"/>
          </a:p>
        </p:txBody>
      </p:sp>
    </p:spTree>
    <p:extLst>
      <p:ext uri="{BB962C8B-B14F-4D97-AF65-F5344CB8AC3E}">
        <p14:creationId xmlns:p14="http://schemas.microsoft.com/office/powerpoint/2010/main" val="38935395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29572-FCA3-5C81-87B8-97256B23ED2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25E4A5E-B7A9-A3C5-789D-796FAB854B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6306F0C-889A-ABA4-D8DD-9D1E96567B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55456FE-7801-6C31-9112-7DB52A81A597}"/>
              </a:ext>
            </a:extLst>
          </p:cNvPr>
          <p:cNvSpPr>
            <a:spLocks noGrp="1"/>
          </p:cNvSpPr>
          <p:nvPr>
            <p:ph type="dt" sz="half" idx="10"/>
          </p:nvPr>
        </p:nvSpPr>
        <p:spPr/>
        <p:txBody>
          <a:bodyPr/>
          <a:lstStyle/>
          <a:p>
            <a:fld id="{166A6E9C-DD84-47DC-9BA8-34E5F1B27E7F}" type="datetimeFigureOut">
              <a:rPr lang="en-GB" smtClean="0"/>
              <a:t>14/01/2026</a:t>
            </a:fld>
            <a:endParaRPr lang="en-GB"/>
          </a:p>
        </p:txBody>
      </p:sp>
      <p:sp>
        <p:nvSpPr>
          <p:cNvPr id="6" name="Footer Placeholder 5">
            <a:extLst>
              <a:ext uri="{FF2B5EF4-FFF2-40B4-BE49-F238E27FC236}">
                <a16:creationId xmlns:a16="http://schemas.microsoft.com/office/drawing/2014/main" id="{E43CA95F-3657-8A1F-CFA9-4BB61706DB6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2D2999-86F3-CDE0-4945-918C48C7539D}"/>
              </a:ext>
            </a:extLst>
          </p:cNvPr>
          <p:cNvSpPr>
            <a:spLocks noGrp="1"/>
          </p:cNvSpPr>
          <p:nvPr>
            <p:ph type="sldNum" sz="quarter" idx="12"/>
          </p:nvPr>
        </p:nvSpPr>
        <p:spPr/>
        <p:txBody>
          <a:bodyPr/>
          <a:lstStyle/>
          <a:p>
            <a:fld id="{C04FC79A-8D5C-463D-85C3-35EFC9C46810}" type="slidenum">
              <a:rPr lang="en-GB" smtClean="0"/>
              <a:t>‹#›</a:t>
            </a:fld>
            <a:endParaRPr lang="en-GB"/>
          </a:p>
        </p:txBody>
      </p:sp>
    </p:spTree>
    <p:extLst>
      <p:ext uri="{BB962C8B-B14F-4D97-AF65-F5344CB8AC3E}">
        <p14:creationId xmlns:p14="http://schemas.microsoft.com/office/powerpoint/2010/main" val="17062825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5E857-0D42-1085-26C3-0FDB73B1BD1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C3438E6-ACC4-C332-74F5-B0CE7E7B6B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9F3339-88D5-AFE7-32B3-06C85F5B1E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6454792-1A4B-70FE-1AAE-A52D171CAD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58C518-ACBE-F72D-C2C3-88474DBA0A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420F95A-0D78-FFA8-987F-70D26281757C}"/>
              </a:ext>
            </a:extLst>
          </p:cNvPr>
          <p:cNvSpPr>
            <a:spLocks noGrp="1"/>
          </p:cNvSpPr>
          <p:nvPr>
            <p:ph type="dt" sz="half" idx="10"/>
          </p:nvPr>
        </p:nvSpPr>
        <p:spPr/>
        <p:txBody>
          <a:bodyPr/>
          <a:lstStyle/>
          <a:p>
            <a:fld id="{166A6E9C-DD84-47DC-9BA8-34E5F1B27E7F}" type="datetimeFigureOut">
              <a:rPr lang="en-GB" smtClean="0"/>
              <a:t>14/01/2026</a:t>
            </a:fld>
            <a:endParaRPr lang="en-GB"/>
          </a:p>
        </p:txBody>
      </p:sp>
      <p:sp>
        <p:nvSpPr>
          <p:cNvPr id="8" name="Footer Placeholder 7">
            <a:extLst>
              <a:ext uri="{FF2B5EF4-FFF2-40B4-BE49-F238E27FC236}">
                <a16:creationId xmlns:a16="http://schemas.microsoft.com/office/drawing/2014/main" id="{5E4CF45B-4413-FCE3-59CD-DC85B551562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C10847D-92A8-EA13-B514-4FE9513C86A6}"/>
              </a:ext>
            </a:extLst>
          </p:cNvPr>
          <p:cNvSpPr>
            <a:spLocks noGrp="1"/>
          </p:cNvSpPr>
          <p:nvPr>
            <p:ph type="sldNum" sz="quarter" idx="12"/>
          </p:nvPr>
        </p:nvSpPr>
        <p:spPr/>
        <p:txBody>
          <a:bodyPr/>
          <a:lstStyle/>
          <a:p>
            <a:fld id="{C04FC79A-8D5C-463D-85C3-35EFC9C46810}" type="slidenum">
              <a:rPr lang="en-GB" smtClean="0"/>
              <a:t>‹#›</a:t>
            </a:fld>
            <a:endParaRPr lang="en-GB"/>
          </a:p>
        </p:txBody>
      </p:sp>
    </p:spTree>
    <p:extLst>
      <p:ext uri="{BB962C8B-B14F-4D97-AF65-F5344CB8AC3E}">
        <p14:creationId xmlns:p14="http://schemas.microsoft.com/office/powerpoint/2010/main" val="268176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B33FE-EF31-C0A5-8417-C6F96DFCB73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AC93967-A515-BBD9-776C-3B86BFC039B8}"/>
              </a:ext>
            </a:extLst>
          </p:cNvPr>
          <p:cNvSpPr>
            <a:spLocks noGrp="1"/>
          </p:cNvSpPr>
          <p:nvPr>
            <p:ph type="dt" sz="half" idx="10"/>
          </p:nvPr>
        </p:nvSpPr>
        <p:spPr/>
        <p:txBody>
          <a:bodyPr/>
          <a:lstStyle/>
          <a:p>
            <a:fld id="{166A6E9C-DD84-47DC-9BA8-34E5F1B27E7F}" type="datetimeFigureOut">
              <a:rPr lang="en-GB" smtClean="0"/>
              <a:t>14/01/2026</a:t>
            </a:fld>
            <a:endParaRPr lang="en-GB"/>
          </a:p>
        </p:txBody>
      </p:sp>
      <p:sp>
        <p:nvSpPr>
          <p:cNvPr id="4" name="Footer Placeholder 3">
            <a:extLst>
              <a:ext uri="{FF2B5EF4-FFF2-40B4-BE49-F238E27FC236}">
                <a16:creationId xmlns:a16="http://schemas.microsoft.com/office/drawing/2014/main" id="{5FDA96F7-D69C-675E-51F5-86E6C407C15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79DA094-697D-8583-11C5-C58441C1479B}"/>
              </a:ext>
            </a:extLst>
          </p:cNvPr>
          <p:cNvSpPr>
            <a:spLocks noGrp="1"/>
          </p:cNvSpPr>
          <p:nvPr>
            <p:ph type="sldNum" sz="quarter" idx="12"/>
          </p:nvPr>
        </p:nvSpPr>
        <p:spPr/>
        <p:txBody>
          <a:bodyPr/>
          <a:lstStyle/>
          <a:p>
            <a:fld id="{C04FC79A-8D5C-463D-85C3-35EFC9C46810}" type="slidenum">
              <a:rPr lang="en-GB" smtClean="0"/>
              <a:t>‹#›</a:t>
            </a:fld>
            <a:endParaRPr lang="en-GB"/>
          </a:p>
        </p:txBody>
      </p:sp>
    </p:spTree>
    <p:extLst>
      <p:ext uri="{BB962C8B-B14F-4D97-AF65-F5344CB8AC3E}">
        <p14:creationId xmlns:p14="http://schemas.microsoft.com/office/powerpoint/2010/main" val="12380825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392185-B072-20DB-38E0-E2B7A0DE1474}"/>
              </a:ext>
            </a:extLst>
          </p:cNvPr>
          <p:cNvSpPr>
            <a:spLocks noGrp="1"/>
          </p:cNvSpPr>
          <p:nvPr>
            <p:ph type="dt" sz="half" idx="10"/>
          </p:nvPr>
        </p:nvSpPr>
        <p:spPr/>
        <p:txBody>
          <a:bodyPr/>
          <a:lstStyle/>
          <a:p>
            <a:fld id="{166A6E9C-DD84-47DC-9BA8-34E5F1B27E7F}" type="datetimeFigureOut">
              <a:rPr lang="en-GB" smtClean="0"/>
              <a:t>14/01/2026</a:t>
            </a:fld>
            <a:endParaRPr lang="en-GB"/>
          </a:p>
        </p:txBody>
      </p:sp>
      <p:sp>
        <p:nvSpPr>
          <p:cNvPr id="3" name="Footer Placeholder 2">
            <a:extLst>
              <a:ext uri="{FF2B5EF4-FFF2-40B4-BE49-F238E27FC236}">
                <a16:creationId xmlns:a16="http://schemas.microsoft.com/office/drawing/2014/main" id="{7E9F35FF-405C-4EE0-4D73-3C35A7268E4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621EC23-158B-7F79-DA13-54C4B005DD51}"/>
              </a:ext>
            </a:extLst>
          </p:cNvPr>
          <p:cNvSpPr>
            <a:spLocks noGrp="1"/>
          </p:cNvSpPr>
          <p:nvPr>
            <p:ph type="sldNum" sz="quarter" idx="12"/>
          </p:nvPr>
        </p:nvSpPr>
        <p:spPr/>
        <p:txBody>
          <a:bodyPr/>
          <a:lstStyle/>
          <a:p>
            <a:fld id="{C04FC79A-8D5C-463D-85C3-35EFC9C46810}" type="slidenum">
              <a:rPr lang="en-GB" smtClean="0"/>
              <a:t>‹#›</a:t>
            </a:fld>
            <a:endParaRPr lang="en-GB"/>
          </a:p>
        </p:txBody>
      </p:sp>
    </p:spTree>
    <p:extLst>
      <p:ext uri="{BB962C8B-B14F-4D97-AF65-F5344CB8AC3E}">
        <p14:creationId xmlns:p14="http://schemas.microsoft.com/office/powerpoint/2010/main" val="30151486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81F1D-FC90-FDDC-FFE8-C298C90563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0406349-BC1F-8B53-C4D7-1FBD5BCDA9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F8B081A-8BC6-5712-8FD1-D42121891B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BBE46-CABE-0390-7C54-4D7A4420C179}"/>
              </a:ext>
            </a:extLst>
          </p:cNvPr>
          <p:cNvSpPr>
            <a:spLocks noGrp="1"/>
          </p:cNvSpPr>
          <p:nvPr>
            <p:ph type="dt" sz="half" idx="10"/>
          </p:nvPr>
        </p:nvSpPr>
        <p:spPr/>
        <p:txBody>
          <a:bodyPr/>
          <a:lstStyle/>
          <a:p>
            <a:fld id="{166A6E9C-DD84-47DC-9BA8-34E5F1B27E7F}" type="datetimeFigureOut">
              <a:rPr lang="en-GB" smtClean="0"/>
              <a:t>14/01/2026</a:t>
            </a:fld>
            <a:endParaRPr lang="en-GB"/>
          </a:p>
        </p:txBody>
      </p:sp>
      <p:sp>
        <p:nvSpPr>
          <p:cNvPr id="6" name="Footer Placeholder 5">
            <a:extLst>
              <a:ext uri="{FF2B5EF4-FFF2-40B4-BE49-F238E27FC236}">
                <a16:creationId xmlns:a16="http://schemas.microsoft.com/office/drawing/2014/main" id="{1AD6D67C-E34C-6DDD-6065-5D84EE9EC0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AC8B0D6-80DD-C699-7893-8BE39C511ADA}"/>
              </a:ext>
            </a:extLst>
          </p:cNvPr>
          <p:cNvSpPr>
            <a:spLocks noGrp="1"/>
          </p:cNvSpPr>
          <p:nvPr>
            <p:ph type="sldNum" sz="quarter" idx="12"/>
          </p:nvPr>
        </p:nvSpPr>
        <p:spPr/>
        <p:txBody>
          <a:bodyPr/>
          <a:lstStyle/>
          <a:p>
            <a:fld id="{C04FC79A-8D5C-463D-85C3-35EFC9C46810}" type="slidenum">
              <a:rPr lang="en-GB" smtClean="0"/>
              <a:t>‹#›</a:t>
            </a:fld>
            <a:endParaRPr lang="en-GB"/>
          </a:p>
        </p:txBody>
      </p:sp>
    </p:spTree>
    <p:extLst>
      <p:ext uri="{BB962C8B-B14F-4D97-AF65-F5344CB8AC3E}">
        <p14:creationId xmlns:p14="http://schemas.microsoft.com/office/powerpoint/2010/main" val="27115286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FFA15-1C75-9CE6-C5A8-32BEA76595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A5DE1BC-7AD8-32CA-AEFF-0A923B1EC2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1D7ED53-F070-A414-FD9E-2BF78FC905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CE4CCB-3636-CD98-254F-3391CC33B0D5}"/>
              </a:ext>
            </a:extLst>
          </p:cNvPr>
          <p:cNvSpPr>
            <a:spLocks noGrp="1"/>
          </p:cNvSpPr>
          <p:nvPr>
            <p:ph type="dt" sz="half" idx="10"/>
          </p:nvPr>
        </p:nvSpPr>
        <p:spPr/>
        <p:txBody>
          <a:bodyPr/>
          <a:lstStyle/>
          <a:p>
            <a:fld id="{166A6E9C-DD84-47DC-9BA8-34E5F1B27E7F}" type="datetimeFigureOut">
              <a:rPr lang="en-GB" smtClean="0"/>
              <a:t>14/01/2026</a:t>
            </a:fld>
            <a:endParaRPr lang="en-GB"/>
          </a:p>
        </p:txBody>
      </p:sp>
      <p:sp>
        <p:nvSpPr>
          <p:cNvPr id="6" name="Footer Placeholder 5">
            <a:extLst>
              <a:ext uri="{FF2B5EF4-FFF2-40B4-BE49-F238E27FC236}">
                <a16:creationId xmlns:a16="http://schemas.microsoft.com/office/drawing/2014/main" id="{76512845-908F-5436-42F2-57F573CFED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DD6654C-8A64-6CFB-9B3E-13124F3D540A}"/>
              </a:ext>
            </a:extLst>
          </p:cNvPr>
          <p:cNvSpPr>
            <a:spLocks noGrp="1"/>
          </p:cNvSpPr>
          <p:nvPr>
            <p:ph type="sldNum" sz="quarter" idx="12"/>
          </p:nvPr>
        </p:nvSpPr>
        <p:spPr/>
        <p:txBody>
          <a:bodyPr/>
          <a:lstStyle/>
          <a:p>
            <a:fld id="{C04FC79A-8D5C-463D-85C3-35EFC9C46810}" type="slidenum">
              <a:rPr lang="en-GB" smtClean="0"/>
              <a:t>‹#›</a:t>
            </a:fld>
            <a:endParaRPr lang="en-GB"/>
          </a:p>
        </p:txBody>
      </p:sp>
    </p:spTree>
    <p:extLst>
      <p:ext uri="{BB962C8B-B14F-4D97-AF65-F5344CB8AC3E}">
        <p14:creationId xmlns:p14="http://schemas.microsoft.com/office/powerpoint/2010/main" val="29585892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CE1FA-B969-6FD7-8F00-7A1DA003194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58FB94-1DB5-544D-C91D-E05A1CE11F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B82B4B-057C-AEC6-59F2-CA210945AE16}"/>
              </a:ext>
            </a:extLst>
          </p:cNvPr>
          <p:cNvSpPr>
            <a:spLocks noGrp="1"/>
          </p:cNvSpPr>
          <p:nvPr>
            <p:ph type="dt" sz="half" idx="10"/>
          </p:nvPr>
        </p:nvSpPr>
        <p:spPr/>
        <p:txBody>
          <a:bodyPr/>
          <a:lstStyle/>
          <a:p>
            <a:fld id="{166A6E9C-DD84-47DC-9BA8-34E5F1B27E7F}" type="datetimeFigureOut">
              <a:rPr lang="en-GB" smtClean="0"/>
              <a:t>14/01/2026</a:t>
            </a:fld>
            <a:endParaRPr lang="en-GB"/>
          </a:p>
        </p:txBody>
      </p:sp>
      <p:sp>
        <p:nvSpPr>
          <p:cNvPr id="5" name="Footer Placeholder 4">
            <a:extLst>
              <a:ext uri="{FF2B5EF4-FFF2-40B4-BE49-F238E27FC236}">
                <a16:creationId xmlns:a16="http://schemas.microsoft.com/office/drawing/2014/main" id="{04460875-166C-A05E-4094-7D7A7DFC81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CEB57C-C4A5-E35B-9EBB-9EAF35BC9D22}"/>
              </a:ext>
            </a:extLst>
          </p:cNvPr>
          <p:cNvSpPr>
            <a:spLocks noGrp="1"/>
          </p:cNvSpPr>
          <p:nvPr>
            <p:ph type="sldNum" sz="quarter" idx="12"/>
          </p:nvPr>
        </p:nvSpPr>
        <p:spPr/>
        <p:txBody>
          <a:bodyPr/>
          <a:lstStyle/>
          <a:p>
            <a:fld id="{C04FC79A-8D5C-463D-85C3-35EFC9C46810}" type="slidenum">
              <a:rPr lang="en-GB" smtClean="0"/>
              <a:t>‹#›</a:t>
            </a:fld>
            <a:endParaRPr lang="en-GB"/>
          </a:p>
        </p:txBody>
      </p:sp>
    </p:spTree>
    <p:extLst>
      <p:ext uri="{BB962C8B-B14F-4D97-AF65-F5344CB8AC3E}">
        <p14:creationId xmlns:p14="http://schemas.microsoft.com/office/powerpoint/2010/main" val="16848174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FCEB79-D9E7-4839-23CB-C72D563013B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24007B-24FC-4487-DA64-1FD274E7BB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E52A34-9189-1765-5E98-642C596D3480}"/>
              </a:ext>
            </a:extLst>
          </p:cNvPr>
          <p:cNvSpPr>
            <a:spLocks noGrp="1"/>
          </p:cNvSpPr>
          <p:nvPr>
            <p:ph type="dt" sz="half" idx="10"/>
          </p:nvPr>
        </p:nvSpPr>
        <p:spPr/>
        <p:txBody>
          <a:bodyPr/>
          <a:lstStyle/>
          <a:p>
            <a:fld id="{166A6E9C-DD84-47DC-9BA8-34E5F1B27E7F}" type="datetimeFigureOut">
              <a:rPr lang="en-GB" smtClean="0"/>
              <a:t>14/01/2026</a:t>
            </a:fld>
            <a:endParaRPr lang="en-GB"/>
          </a:p>
        </p:txBody>
      </p:sp>
      <p:sp>
        <p:nvSpPr>
          <p:cNvPr id="5" name="Footer Placeholder 4">
            <a:extLst>
              <a:ext uri="{FF2B5EF4-FFF2-40B4-BE49-F238E27FC236}">
                <a16:creationId xmlns:a16="http://schemas.microsoft.com/office/drawing/2014/main" id="{63F6AF7F-D90D-5BE3-397D-EEC8C80515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349558-E1ED-E747-8ABC-0989CB91D834}"/>
              </a:ext>
            </a:extLst>
          </p:cNvPr>
          <p:cNvSpPr>
            <a:spLocks noGrp="1"/>
          </p:cNvSpPr>
          <p:nvPr>
            <p:ph type="sldNum" sz="quarter" idx="12"/>
          </p:nvPr>
        </p:nvSpPr>
        <p:spPr/>
        <p:txBody>
          <a:bodyPr/>
          <a:lstStyle/>
          <a:p>
            <a:fld id="{C04FC79A-8D5C-463D-85C3-35EFC9C46810}" type="slidenum">
              <a:rPr lang="en-GB" smtClean="0"/>
              <a:t>‹#›</a:t>
            </a:fld>
            <a:endParaRPr lang="en-GB"/>
          </a:p>
        </p:txBody>
      </p:sp>
    </p:spTree>
    <p:extLst>
      <p:ext uri="{BB962C8B-B14F-4D97-AF65-F5344CB8AC3E}">
        <p14:creationId xmlns:p14="http://schemas.microsoft.com/office/powerpoint/2010/main" val="21607353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Proposition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761356D-9546-BE49-BC4C-D5D93B169E95}"/>
              </a:ext>
            </a:extLst>
          </p:cNvPr>
          <p:cNvSpPr/>
          <p:nvPr userDrawn="1"/>
        </p:nvSpPr>
        <p:spPr>
          <a:xfrm>
            <a:off x="0" y="1160309"/>
            <a:ext cx="1243955" cy="55223"/>
          </a:xfrm>
          <a:prstGeom prst="rect">
            <a:avLst/>
          </a:prstGeom>
          <a:gradFill>
            <a:gsLst>
              <a:gs pos="10000">
                <a:srgbClr val="009FC2">
                  <a:alpha val="74772"/>
                </a:srgbClr>
              </a:gs>
              <a:gs pos="100000">
                <a:srgbClr val="F36C25">
                  <a:alpha val="76192"/>
                </a:srgbClr>
              </a:gs>
            </a:gsLst>
            <a:lin ang="18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People Insight 360° Feedback System">
            <a:extLst>
              <a:ext uri="{FF2B5EF4-FFF2-40B4-BE49-F238E27FC236}">
                <a16:creationId xmlns:a16="http://schemas.microsoft.com/office/drawing/2014/main" id="{D2E2E8A1-703D-540A-A22F-2D4EEFDB9353}"/>
              </a:ext>
            </a:extLst>
          </p:cNvPr>
          <p:cNvPicPr>
            <a:picLocks noChangeAspect="1" noChangeArrowheads="1"/>
          </p:cNvPicPr>
          <p:nvPr userDrawn="1"/>
        </p:nvPicPr>
        <p:blipFill rotWithShape="1">
          <a:blip r:embed="rId2" cstate="hqprint">
            <a:extLst>
              <a:ext uri="{28A0092B-C50C-407E-A947-70E740481C1C}">
                <a14:useLocalDpi xmlns:a14="http://schemas.microsoft.com/office/drawing/2010/main"/>
              </a:ext>
            </a:extLst>
          </a:blip>
          <a:srcRect/>
          <a:stretch/>
        </p:blipFill>
        <p:spPr bwMode="auto">
          <a:xfrm>
            <a:off x="366596" y="6347940"/>
            <a:ext cx="1420992" cy="29627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717DB30E-82F3-39DD-00CD-45D83810D1BD}"/>
              </a:ext>
            </a:extLst>
          </p:cNvPr>
          <p:cNvSpPr>
            <a:spLocks noGrp="1"/>
          </p:cNvSpPr>
          <p:nvPr>
            <p:ph type="pic" sz="quarter" idx="13"/>
          </p:nvPr>
        </p:nvSpPr>
        <p:spPr>
          <a:xfrm>
            <a:off x="1479550" y="1502568"/>
            <a:ext cx="9232900" cy="3852863"/>
          </a:xfrm>
        </p:spPr>
        <p:txBody>
          <a:bodyPr/>
          <a:lstStyle/>
          <a:p>
            <a:r>
              <a:rPr lang="en-US"/>
              <a:t>Click icon to add picture</a:t>
            </a:r>
          </a:p>
        </p:txBody>
      </p:sp>
      <p:sp>
        <p:nvSpPr>
          <p:cNvPr id="9" name="Title 10">
            <a:extLst>
              <a:ext uri="{FF2B5EF4-FFF2-40B4-BE49-F238E27FC236}">
                <a16:creationId xmlns:a16="http://schemas.microsoft.com/office/drawing/2014/main" id="{705AD8E3-E9A2-D605-DE51-796922DDA246}"/>
              </a:ext>
            </a:extLst>
          </p:cNvPr>
          <p:cNvSpPr>
            <a:spLocks noGrp="1"/>
          </p:cNvSpPr>
          <p:nvPr>
            <p:ph type="title"/>
          </p:nvPr>
        </p:nvSpPr>
        <p:spPr>
          <a:xfrm>
            <a:off x="350862" y="98407"/>
            <a:ext cx="10515600" cy="1325563"/>
          </a:xfrm>
        </p:spPr>
        <p:txBody>
          <a:bodyPr>
            <a:normAutofit/>
          </a:bodyPr>
          <a:lstStyle>
            <a:lvl1pPr>
              <a:defRPr sz="3000"/>
            </a:lvl1pPr>
          </a:lstStyle>
          <a:p>
            <a:r>
              <a:rPr lang="en-US"/>
              <a:t>Click to edit Master title style</a:t>
            </a:r>
            <a:endParaRPr lang="en-GB"/>
          </a:p>
        </p:txBody>
      </p:sp>
    </p:spTree>
    <p:extLst>
      <p:ext uri="{BB962C8B-B14F-4D97-AF65-F5344CB8AC3E}">
        <p14:creationId xmlns:p14="http://schemas.microsoft.com/office/powerpoint/2010/main" val="27622902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Left_Gradient &amp; Title">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a:xfrm>
            <a:off x="2395826" y="474663"/>
            <a:ext cx="9319924" cy="1216025"/>
          </a:xfrm>
        </p:spPr>
        <p:txBody>
          <a:bodyPr/>
          <a:lstStyle>
            <a:lvl1pPr algn="l">
              <a:defRPr/>
            </a:lvl1pPr>
          </a:lstStyle>
          <a:p>
            <a:r>
              <a:rPr lang="en-US"/>
              <a:t>Click to edit Master title style</a:t>
            </a:r>
            <a:endParaRPr lang="en-GB"/>
          </a:p>
        </p:txBody>
      </p:sp>
      <p:sp>
        <p:nvSpPr>
          <p:cNvPr id="4" name="Rectangle: Rounded Corners 3">
            <a:extLst>
              <a:ext uri="{FF2B5EF4-FFF2-40B4-BE49-F238E27FC236}">
                <a16:creationId xmlns:a16="http://schemas.microsoft.com/office/drawing/2014/main" id="{F6D4061F-31BB-C481-AE5A-C4ABD043FA0A}"/>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6" name="Group 5">
            <a:extLst>
              <a:ext uri="{FF2B5EF4-FFF2-40B4-BE49-F238E27FC236}">
                <a16:creationId xmlns:a16="http://schemas.microsoft.com/office/drawing/2014/main" id="{A033B1B8-7F37-DD36-AADE-62C56D3648AC}"/>
              </a:ext>
            </a:extLst>
          </p:cNvPr>
          <p:cNvGrpSpPr/>
          <p:nvPr userDrawn="1"/>
        </p:nvGrpSpPr>
        <p:grpSpPr>
          <a:xfrm>
            <a:off x="5536282" y="6484543"/>
            <a:ext cx="1119437" cy="213437"/>
            <a:chOff x="1953004" y="3677534"/>
            <a:chExt cx="2190456" cy="417642"/>
          </a:xfrm>
        </p:grpSpPr>
        <p:sp>
          <p:nvSpPr>
            <p:cNvPr id="7" name="Freeform: Shape 6">
              <a:extLst>
                <a:ext uri="{FF2B5EF4-FFF2-40B4-BE49-F238E27FC236}">
                  <a16:creationId xmlns:a16="http://schemas.microsoft.com/office/drawing/2014/main" id="{28D7CBC1-008F-FE8A-720B-98EC2C08D888}"/>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98FB4D70-7276-896B-7F74-9C52F98DE300}"/>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2238E3B2-58AF-2812-DFDE-2AAED0E7A05C}"/>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65F43E8A-C9FD-BB15-6041-8A4E90E80031}"/>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E039AB02-63D5-AC70-9066-D7485F56DD02}"/>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31BA3C24-57F9-61C8-191F-D9EAE342B4F1}"/>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C16AE5B8-C44C-F69E-9422-386A50D13B5D}"/>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753AC0A2-C196-BD01-7E20-689CC1ECEBF5}"/>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8A35A0DE-F5FE-DE50-FE92-EB5FB1F909C4}"/>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E04087BE-D854-C95F-8572-AEF1B9E220B7}"/>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08C5B811-45F9-1441-8F83-8A92B7EAE2A0}"/>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FEF67B76-CBC9-243C-758D-7BBEF4D09187}"/>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8EC120F3-12A9-EA01-119F-2C59098A8E89}"/>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CC36C00F-9FD9-EEFC-BDEF-8E22687DD767}"/>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6659A784-57C5-561B-97FB-4985066A78AD}"/>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Shape 21">
              <a:extLst>
                <a:ext uri="{FF2B5EF4-FFF2-40B4-BE49-F238E27FC236}">
                  <a16:creationId xmlns:a16="http://schemas.microsoft.com/office/drawing/2014/main" id="{4652B7A2-53F7-9558-2776-0D0681111C38}"/>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2" name="Rectangle 1">
            <a:extLst>
              <a:ext uri="{FF2B5EF4-FFF2-40B4-BE49-F238E27FC236}">
                <a16:creationId xmlns:a16="http://schemas.microsoft.com/office/drawing/2014/main" id="{5496761E-5459-3DE6-D72B-1B771B7BF413}"/>
              </a:ext>
              <a:ext uri="{C183D7F6-B498-43B3-948B-1728B52AA6E4}">
                <adec:decorative xmlns:adec="http://schemas.microsoft.com/office/drawing/2017/decorative" val="1"/>
              </a:ext>
            </a:extLst>
          </p:cNvPr>
          <p:cNvSpPr/>
          <p:nvPr userDrawn="1"/>
        </p:nvSpPr>
        <p:spPr>
          <a:xfrm rot="16200000">
            <a:off x="-2468417" y="2468412"/>
            <a:ext cx="6857999" cy="1921163"/>
          </a:xfrm>
          <a:prstGeom prst="rect">
            <a:avLst/>
          </a:prstGeo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30C65BB-0545-39AF-BF7E-42C9E8C996B5}"/>
              </a:ext>
            </a:extLst>
          </p:cNvPr>
          <p:cNvSpPr>
            <a:spLocks noGrp="1"/>
          </p:cNvSpPr>
          <p:nvPr>
            <p:ph type="body" sz="quarter" idx="12"/>
          </p:nvPr>
        </p:nvSpPr>
        <p:spPr>
          <a:xfrm>
            <a:off x="2395827" y="2251738"/>
            <a:ext cx="4282290" cy="277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Text Placeholder 2">
            <a:extLst>
              <a:ext uri="{FF2B5EF4-FFF2-40B4-BE49-F238E27FC236}">
                <a16:creationId xmlns:a16="http://schemas.microsoft.com/office/drawing/2014/main" id="{DB90C962-AB7C-E960-76FB-83A6B1859A26}"/>
              </a:ext>
            </a:extLst>
          </p:cNvPr>
          <p:cNvSpPr>
            <a:spLocks noGrp="1"/>
          </p:cNvSpPr>
          <p:nvPr>
            <p:ph type="body" sz="quarter" idx="13"/>
          </p:nvPr>
        </p:nvSpPr>
        <p:spPr>
          <a:xfrm>
            <a:off x="7433460" y="2251738"/>
            <a:ext cx="4282290" cy="277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7356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only">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675901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Bottom_Gradient &amp; Title Left ">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ECB5021-DA39-B532-3887-017423D31FFF}"/>
              </a:ext>
            </a:extLst>
          </p:cNvPr>
          <p:cNvSpPr/>
          <p:nvPr userDrawn="1"/>
        </p:nvSpPr>
        <p:spPr>
          <a:xfrm>
            <a:off x="0" y="6293224"/>
            <a:ext cx="12192000" cy="564776"/>
          </a:xfrm>
          <a:prstGeom prst="rect">
            <a:avLst/>
          </a:prstGeo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noAutofit/>
          </a:bodyPr>
          <a:lstStyle/>
          <a:p>
            <a:pPr marR="0" lvl="0" indent="0" algn="ctr" defTabSz="914400" fontAlgn="auto">
              <a:lnSpc>
                <a:spcPct val="100000"/>
              </a:lnSpc>
              <a:spcBef>
                <a:spcPts val="0"/>
              </a:spcBef>
              <a:spcAft>
                <a:spcPts val="0"/>
              </a:spcAft>
              <a:buClrTx/>
              <a:buSzTx/>
              <a:buFontTx/>
              <a:buNone/>
              <a:tabLst/>
            </a:pPr>
            <a:endParaRPr kumimoji="0" lang="en-GB" b="0" i="0" u="none" strike="noStrike" cap="none" spc="0" normalizeH="0" baseline="0" err="1">
              <a:ln>
                <a:noFill/>
              </a:ln>
              <a:solidFill>
                <a:srgbClr val="FFFFFF"/>
              </a:solidFill>
              <a:effectLst/>
              <a:uLnTx/>
              <a:uFillTx/>
              <a:latin typeface="Arial" panose="020B0604020202020204"/>
            </a:endParaRPr>
          </a:p>
        </p:txBody>
      </p:sp>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p:txBody>
          <a:bodyPr/>
          <a:lstStyle>
            <a:lvl1pPr algn="l">
              <a:defRPr/>
            </a:lvl1pPr>
          </a:lstStyle>
          <a:p>
            <a:r>
              <a:rPr lang="en-US"/>
              <a:t>Click to edit Master title style</a:t>
            </a:r>
            <a:endParaRPr lang="en-GB"/>
          </a:p>
        </p:txBody>
      </p:sp>
      <p:sp>
        <p:nvSpPr>
          <p:cNvPr id="2" name="Rectangle: Rounded Corners 1">
            <a:extLst>
              <a:ext uri="{FF2B5EF4-FFF2-40B4-BE49-F238E27FC236}">
                <a16:creationId xmlns:a16="http://schemas.microsoft.com/office/drawing/2014/main" id="{93F31358-FCEB-8D0D-07C5-A8EEC3137684}"/>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4" name="Group 3">
            <a:extLst>
              <a:ext uri="{FF2B5EF4-FFF2-40B4-BE49-F238E27FC236}">
                <a16:creationId xmlns:a16="http://schemas.microsoft.com/office/drawing/2014/main" id="{0CA764F5-C577-A241-BA90-8C3D1A892CD9}"/>
              </a:ext>
            </a:extLst>
          </p:cNvPr>
          <p:cNvGrpSpPr/>
          <p:nvPr userDrawn="1"/>
        </p:nvGrpSpPr>
        <p:grpSpPr>
          <a:xfrm>
            <a:off x="5536282" y="6484543"/>
            <a:ext cx="1119437" cy="213437"/>
            <a:chOff x="1953004" y="3677534"/>
            <a:chExt cx="2190456" cy="417642"/>
          </a:xfrm>
        </p:grpSpPr>
        <p:sp>
          <p:nvSpPr>
            <p:cNvPr id="6" name="Freeform: Shape 5">
              <a:extLst>
                <a:ext uri="{FF2B5EF4-FFF2-40B4-BE49-F238E27FC236}">
                  <a16:creationId xmlns:a16="http://schemas.microsoft.com/office/drawing/2014/main" id="{3571EC23-FE60-1C85-3A73-E8CAB11B7AEC}"/>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7" name="Freeform: Shape 6">
              <a:extLst>
                <a:ext uri="{FF2B5EF4-FFF2-40B4-BE49-F238E27FC236}">
                  <a16:creationId xmlns:a16="http://schemas.microsoft.com/office/drawing/2014/main" id="{AAA41F31-D743-7402-11BB-1B558EC6C465}"/>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1CE84869-D7C1-1F63-9441-3F743EC4BF64}"/>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6D523AF6-F26A-2628-57E8-675B6BE1958F}"/>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0C63E72B-1A04-2DD3-15E8-50367F8C8D28}"/>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5806A29C-5066-8E28-CAEB-3220DE69F92B}"/>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68D60B24-DCB0-8EF1-DDE1-B09723D611C9}"/>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8FD32F51-571C-DEFE-253F-DBC7AAA463AF}"/>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EF269AF2-A14D-1D1C-A488-2B3E78B3D2F7}"/>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2013E43F-5684-6938-4426-31A21442391D}"/>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5F764406-2647-B48D-7B49-C3A73D1FC343}"/>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5C4DC720-91D9-B2EA-EE62-F4E02514BDD2}"/>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C716B0A3-D105-6249-F647-2AF447E7B286}"/>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7F726076-6944-7AEF-2CB1-FB55B82E6449}"/>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CB3F29D1-A624-24B1-527C-8E47A08095CB}"/>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8699F559-3537-B8F5-4969-0BDCD1399455}"/>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Tree>
    <p:extLst>
      <p:ext uri="{BB962C8B-B14F-4D97-AF65-F5344CB8AC3E}">
        <p14:creationId xmlns:p14="http://schemas.microsoft.com/office/powerpoint/2010/main" val="1268133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3x Columns &amp; Image">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999FD1-755E-7899-97ED-4CE6FE42D9D8}"/>
              </a:ext>
            </a:extLst>
          </p:cNvPr>
          <p:cNvPicPr>
            <a:picLocks noChangeAspect="1"/>
          </p:cNvPicPr>
          <p:nvPr userDrawn="1"/>
        </p:nvPicPr>
        <p:blipFill>
          <a:blip r:embed="rId2"/>
          <a:srcRect l="11348" r="6899"/>
          <a:stretch/>
        </p:blipFill>
        <p:spPr>
          <a:xfrm flipH="1">
            <a:off x="9914484" y="7487"/>
            <a:ext cx="2277515" cy="6858000"/>
          </a:xfrm>
          <a:prstGeom prst="rect">
            <a:avLst/>
          </a:prstGeom>
        </p:spPr>
      </p:pic>
      <p:grpSp>
        <p:nvGrpSpPr>
          <p:cNvPr id="35" name="Group 34">
            <a:extLst>
              <a:ext uri="{FF2B5EF4-FFF2-40B4-BE49-F238E27FC236}">
                <a16:creationId xmlns:a16="http://schemas.microsoft.com/office/drawing/2014/main" id="{A29947DC-01EA-032F-FB12-98F8EF2C78D8}"/>
              </a:ext>
              <a:ext uri="{C183D7F6-B498-43B3-948B-1728B52AA6E4}">
                <adec:decorative xmlns:adec="http://schemas.microsoft.com/office/drawing/2017/decorative" val="1"/>
              </a:ext>
            </a:extLst>
          </p:cNvPr>
          <p:cNvGrpSpPr/>
          <p:nvPr userDrawn="1"/>
        </p:nvGrpSpPr>
        <p:grpSpPr>
          <a:xfrm>
            <a:off x="4681425" y="3337823"/>
            <a:ext cx="535290" cy="535290"/>
            <a:chOff x="6153396" y="3161355"/>
            <a:chExt cx="535290" cy="535290"/>
          </a:xfrm>
        </p:grpSpPr>
        <p:sp>
          <p:nvSpPr>
            <p:cNvPr id="36" name="Oval 35">
              <a:extLst>
                <a:ext uri="{FF2B5EF4-FFF2-40B4-BE49-F238E27FC236}">
                  <a16:creationId xmlns:a16="http://schemas.microsoft.com/office/drawing/2014/main" id="{4BDCA5C1-DF5F-FAEB-0544-815D23EAFDC2}"/>
                </a:ext>
                <a:ext uri="{C183D7F6-B498-43B3-948B-1728B52AA6E4}">
                  <adec:decorative xmlns:adec="http://schemas.microsoft.com/office/drawing/2017/decorative" val="1"/>
                </a:ext>
              </a:extLst>
            </p:cNvPr>
            <p:cNvSpPr/>
            <p:nvPr/>
          </p:nvSpPr>
          <p:spPr>
            <a:xfrm>
              <a:off x="6153396" y="3161355"/>
              <a:ext cx="535290" cy="53529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37" name="Graphic 49">
              <a:extLst>
                <a:ext uri="{FF2B5EF4-FFF2-40B4-BE49-F238E27FC236}">
                  <a16:creationId xmlns:a16="http://schemas.microsoft.com/office/drawing/2014/main" id="{BEA0B042-173C-D2FE-9664-B8DF91C80D6E}"/>
                </a:ext>
                <a:ext uri="{C183D7F6-B498-43B3-948B-1728B52AA6E4}">
                  <adec:decorative xmlns:adec="http://schemas.microsoft.com/office/drawing/2017/decorative" val="1"/>
                </a:ext>
              </a:extLst>
            </p:cNvPr>
            <p:cNvSpPr/>
            <p:nvPr/>
          </p:nvSpPr>
          <p:spPr>
            <a:xfrm>
              <a:off x="6320314" y="3491142"/>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endParaRPr lang="en-GB"/>
            </a:p>
          </p:txBody>
        </p:sp>
      </p:grpSp>
      <p:grpSp>
        <p:nvGrpSpPr>
          <p:cNvPr id="38" name="Group 37">
            <a:extLst>
              <a:ext uri="{FF2B5EF4-FFF2-40B4-BE49-F238E27FC236}">
                <a16:creationId xmlns:a16="http://schemas.microsoft.com/office/drawing/2014/main" id="{7E073E30-FF39-FE80-BC78-14B8C2C25419}"/>
              </a:ext>
              <a:ext uri="{C183D7F6-B498-43B3-948B-1728B52AA6E4}">
                <adec:decorative xmlns:adec="http://schemas.microsoft.com/office/drawing/2017/decorative" val="1"/>
              </a:ext>
            </a:extLst>
          </p:cNvPr>
          <p:cNvGrpSpPr/>
          <p:nvPr userDrawn="1"/>
        </p:nvGrpSpPr>
        <p:grpSpPr>
          <a:xfrm>
            <a:off x="7664364" y="3337823"/>
            <a:ext cx="535290" cy="535290"/>
            <a:chOff x="6153396" y="3161355"/>
            <a:chExt cx="535290" cy="535290"/>
          </a:xfrm>
        </p:grpSpPr>
        <p:sp>
          <p:nvSpPr>
            <p:cNvPr id="39" name="Oval 38">
              <a:extLst>
                <a:ext uri="{FF2B5EF4-FFF2-40B4-BE49-F238E27FC236}">
                  <a16:creationId xmlns:a16="http://schemas.microsoft.com/office/drawing/2014/main" id="{695F405F-2BF0-0A26-90A7-C5E25F109A29}"/>
                </a:ext>
                <a:ext uri="{C183D7F6-B498-43B3-948B-1728B52AA6E4}">
                  <adec:decorative xmlns:adec="http://schemas.microsoft.com/office/drawing/2017/decorative" val="1"/>
                </a:ext>
              </a:extLst>
            </p:cNvPr>
            <p:cNvSpPr/>
            <p:nvPr/>
          </p:nvSpPr>
          <p:spPr>
            <a:xfrm>
              <a:off x="6153396" y="3161355"/>
              <a:ext cx="535290" cy="53529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40" name="Graphic 49">
              <a:extLst>
                <a:ext uri="{FF2B5EF4-FFF2-40B4-BE49-F238E27FC236}">
                  <a16:creationId xmlns:a16="http://schemas.microsoft.com/office/drawing/2014/main" id="{C139F29C-6E74-432B-A1D4-AD735C05BB04}"/>
                </a:ext>
                <a:ext uri="{C183D7F6-B498-43B3-948B-1728B52AA6E4}">
                  <adec:decorative xmlns:adec="http://schemas.microsoft.com/office/drawing/2017/decorative" val="1"/>
                </a:ext>
              </a:extLst>
            </p:cNvPr>
            <p:cNvSpPr/>
            <p:nvPr/>
          </p:nvSpPr>
          <p:spPr>
            <a:xfrm>
              <a:off x="6320314" y="3491142"/>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endParaRPr lang="en-GB"/>
            </a:p>
          </p:txBody>
        </p:sp>
      </p:grpSp>
      <p:grpSp>
        <p:nvGrpSpPr>
          <p:cNvPr id="32" name="Group 31">
            <a:extLst>
              <a:ext uri="{FF2B5EF4-FFF2-40B4-BE49-F238E27FC236}">
                <a16:creationId xmlns:a16="http://schemas.microsoft.com/office/drawing/2014/main" id="{382A308B-CCFA-E93D-A176-A47C4B935722}"/>
              </a:ext>
              <a:ext uri="{C183D7F6-B498-43B3-948B-1728B52AA6E4}">
                <adec:decorative xmlns:adec="http://schemas.microsoft.com/office/drawing/2017/decorative" val="1"/>
              </a:ext>
            </a:extLst>
          </p:cNvPr>
          <p:cNvGrpSpPr/>
          <p:nvPr userDrawn="1"/>
        </p:nvGrpSpPr>
        <p:grpSpPr>
          <a:xfrm>
            <a:off x="1698486" y="3337823"/>
            <a:ext cx="535290" cy="535290"/>
            <a:chOff x="6153396" y="3161355"/>
            <a:chExt cx="535290" cy="535290"/>
          </a:xfrm>
        </p:grpSpPr>
        <p:sp>
          <p:nvSpPr>
            <p:cNvPr id="33" name="Oval 32">
              <a:extLst>
                <a:ext uri="{FF2B5EF4-FFF2-40B4-BE49-F238E27FC236}">
                  <a16:creationId xmlns:a16="http://schemas.microsoft.com/office/drawing/2014/main" id="{D64B6034-7ED2-EADC-1445-CC66E5306C97}"/>
                </a:ext>
                <a:ext uri="{C183D7F6-B498-43B3-948B-1728B52AA6E4}">
                  <adec:decorative xmlns:adec="http://schemas.microsoft.com/office/drawing/2017/decorative" val="1"/>
                </a:ext>
              </a:extLst>
            </p:cNvPr>
            <p:cNvSpPr/>
            <p:nvPr/>
          </p:nvSpPr>
          <p:spPr>
            <a:xfrm>
              <a:off x="6153396" y="3161355"/>
              <a:ext cx="535290" cy="53529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34" name="Graphic 49">
              <a:extLst>
                <a:ext uri="{FF2B5EF4-FFF2-40B4-BE49-F238E27FC236}">
                  <a16:creationId xmlns:a16="http://schemas.microsoft.com/office/drawing/2014/main" id="{C8B6017F-E47A-5936-9D8C-11DDD1922129}"/>
                </a:ext>
                <a:ext uri="{C183D7F6-B498-43B3-948B-1728B52AA6E4}">
                  <adec:decorative xmlns:adec="http://schemas.microsoft.com/office/drawing/2017/decorative" val="1"/>
                </a:ext>
              </a:extLst>
            </p:cNvPr>
            <p:cNvSpPr/>
            <p:nvPr/>
          </p:nvSpPr>
          <p:spPr>
            <a:xfrm>
              <a:off x="6320314" y="3491142"/>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endParaRPr lang="en-GB"/>
            </a:p>
          </p:txBody>
        </p:sp>
      </p:grpSp>
      <p:cxnSp>
        <p:nvCxnSpPr>
          <p:cNvPr id="23" name="Straight Connector 22">
            <a:extLst>
              <a:ext uri="{FF2B5EF4-FFF2-40B4-BE49-F238E27FC236}">
                <a16:creationId xmlns:a16="http://schemas.microsoft.com/office/drawing/2014/main" id="{91BAC6CE-6603-D7F7-B0C3-BCFF442D8F3F}"/>
              </a:ext>
              <a:ext uri="{C183D7F6-B498-43B3-948B-1728B52AA6E4}">
                <adec:decorative xmlns:adec="http://schemas.microsoft.com/office/drawing/2017/decorative" val="1"/>
              </a:ext>
            </a:extLst>
          </p:cNvPr>
          <p:cNvCxnSpPr>
            <a:cxnSpLocks/>
          </p:cNvCxnSpPr>
          <p:nvPr/>
        </p:nvCxnSpPr>
        <p:spPr>
          <a:xfrm>
            <a:off x="474662" y="3409262"/>
            <a:ext cx="0" cy="2048958"/>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62E484E-8D3B-E509-0E9B-4CF7AB076123}"/>
              </a:ext>
              <a:ext uri="{C183D7F6-B498-43B3-948B-1728B52AA6E4}">
                <adec:decorative xmlns:adec="http://schemas.microsoft.com/office/drawing/2017/decorative" val="1"/>
              </a:ext>
            </a:extLst>
          </p:cNvPr>
          <p:cNvCxnSpPr>
            <a:cxnSpLocks/>
          </p:cNvCxnSpPr>
          <p:nvPr/>
        </p:nvCxnSpPr>
        <p:spPr>
          <a:xfrm>
            <a:off x="3457602" y="3409262"/>
            <a:ext cx="0" cy="2048958"/>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9AF6F79-7B61-9A5A-4887-5FABE269A4B7}"/>
              </a:ext>
              <a:ext uri="{C183D7F6-B498-43B3-948B-1728B52AA6E4}">
                <adec:decorative xmlns:adec="http://schemas.microsoft.com/office/drawing/2017/decorative" val="1"/>
              </a:ext>
            </a:extLst>
          </p:cNvPr>
          <p:cNvCxnSpPr>
            <a:cxnSpLocks/>
          </p:cNvCxnSpPr>
          <p:nvPr/>
        </p:nvCxnSpPr>
        <p:spPr>
          <a:xfrm>
            <a:off x="6440542" y="3409262"/>
            <a:ext cx="0" cy="2048958"/>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8448B3BD-54A1-4470-3EB9-9B95A0E6CF50}"/>
              </a:ext>
              <a:ext uri="{C183D7F6-B498-43B3-948B-1728B52AA6E4}">
                <adec:decorative xmlns:adec="http://schemas.microsoft.com/office/drawing/2017/decorative" val="1"/>
              </a:ext>
            </a:extLst>
          </p:cNvPr>
          <p:cNvSpPr/>
          <p:nvPr userDrawn="1"/>
        </p:nvSpPr>
        <p:spPr>
          <a:xfrm>
            <a:off x="0" y="1783079"/>
            <a:ext cx="9898140" cy="1822389"/>
          </a:xfrm>
          <a:prstGeom prst="rect">
            <a:avLst/>
          </a:prstGeom>
          <a:solidFill>
            <a:schemeClr val="bg1"/>
          </a:solidFill>
          <a:ln>
            <a:noFill/>
          </a:ln>
          <a:effectLst>
            <a:outerShdw blurRad="635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56" name="Text Placeholder 6">
            <a:extLst>
              <a:ext uri="{FF2B5EF4-FFF2-40B4-BE49-F238E27FC236}">
                <a16:creationId xmlns:a16="http://schemas.microsoft.com/office/drawing/2014/main" id="{C805F719-FE73-DB0C-47BF-06CA2476A5AD}"/>
              </a:ext>
            </a:extLst>
          </p:cNvPr>
          <p:cNvSpPr>
            <a:spLocks noGrp="1"/>
          </p:cNvSpPr>
          <p:nvPr>
            <p:ph type="body" sz="quarter" idx="17" hasCustomPrompt="1"/>
          </p:nvPr>
        </p:nvSpPr>
        <p:spPr>
          <a:xfrm>
            <a:off x="9898138" y="-1"/>
            <a:ext cx="2293862" cy="6857999"/>
          </a:xfrm>
          <a:gradFill>
            <a:gsLst>
              <a:gs pos="21000">
                <a:srgbClr val="00A5C1">
                  <a:alpha val="17000"/>
                </a:srgbClr>
              </a:gs>
              <a:gs pos="100000">
                <a:srgbClr val="EE6C25">
                  <a:alpha val="80000"/>
                </a:srgbClr>
              </a:gs>
            </a:gsLst>
            <a:lin ang="10200000" scaled="0"/>
          </a:gradFill>
        </p:spPr>
        <p:txBody>
          <a:bodyPr/>
          <a:lstStyle>
            <a:lvl1pPr marL="0" indent="0">
              <a:buNone/>
              <a:defRPr/>
            </a:lvl1pPr>
          </a:lstStyle>
          <a:p>
            <a:pPr lvl="0"/>
            <a:r>
              <a:rPr lang="en-GB"/>
              <a:t> </a:t>
            </a:r>
          </a:p>
        </p:txBody>
      </p:sp>
      <p:sp>
        <p:nvSpPr>
          <p:cNvPr id="5" name="Title 4">
            <a:extLst>
              <a:ext uri="{FF2B5EF4-FFF2-40B4-BE49-F238E27FC236}">
                <a16:creationId xmlns:a16="http://schemas.microsoft.com/office/drawing/2014/main" id="{396398A8-03AC-7D50-A798-5CCB438110EA}"/>
              </a:ext>
            </a:extLst>
          </p:cNvPr>
          <p:cNvSpPr>
            <a:spLocks noGrp="1"/>
          </p:cNvSpPr>
          <p:nvPr>
            <p:ph type="title"/>
          </p:nvPr>
        </p:nvSpPr>
        <p:spPr>
          <a:xfrm>
            <a:off x="474662" y="474664"/>
            <a:ext cx="8948817" cy="886397"/>
          </a:xfrm>
        </p:spPr>
        <p:txBody>
          <a:bodyPr>
            <a:noAutofit/>
          </a:bodyPr>
          <a:lstStyle>
            <a:lvl1pPr algn="l">
              <a:defRPr/>
            </a:lvl1pPr>
          </a:lstStyle>
          <a:p>
            <a:r>
              <a:rPr lang="en-US"/>
              <a:t>Click to edit Master title style</a:t>
            </a:r>
            <a:endParaRPr lang="en-GB"/>
          </a:p>
        </p:txBody>
      </p:sp>
      <p:sp>
        <p:nvSpPr>
          <p:cNvPr id="4" name="Rectangle: Rounded Corners 3">
            <a:extLst>
              <a:ext uri="{FF2B5EF4-FFF2-40B4-BE49-F238E27FC236}">
                <a16:creationId xmlns:a16="http://schemas.microsoft.com/office/drawing/2014/main" id="{F6D4061F-31BB-C481-AE5A-C4ABD043FA0A}"/>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6" name="Group 5">
            <a:extLst>
              <a:ext uri="{FF2B5EF4-FFF2-40B4-BE49-F238E27FC236}">
                <a16:creationId xmlns:a16="http://schemas.microsoft.com/office/drawing/2014/main" id="{A033B1B8-7F37-DD36-AADE-62C56D3648AC}"/>
              </a:ext>
            </a:extLst>
          </p:cNvPr>
          <p:cNvGrpSpPr/>
          <p:nvPr userDrawn="1"/>
        </p:nvGrpSpPr>
        <p:grpSpPr>
          <a:xfrm>
            <a:off x="5536282" y="6484543"/>
            <a:ext cx="1119437" cy="213437"/>
            <a:chOff x="1953004" y="3677534"/>
            <a:chExt cx="2190456" cy="417642"/>
          </a:xfrm>
        </p:grpSpPr>
        <p:sp>
          <p:nvSpPr>
            <p:cNvPr id="7" name="Freeform: Shape 6">
              <a:extLst>
                <a:ext uri="{FF2B5EF4-FFF2-40B4-BE49-F238E27FC236}">
                  <a16:creationId xmlns:a16="http://schemas.microsoft.com/office/drawing/2014/main" id="{28D7CBC1-008F-FE8A-720B-98EC2C08D888}"/>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98FB4D70-7276-896B-7F74-9C52F98DE300}"/>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2238E3B2-58AF-2812-DFDE-2AAED0E7A05C}"/>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65F43E8A-C9FD-BB15-6041-8A4E90E80031}"/>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E039AB02-63D5-AC70-9066-D7485F56DD02}"/>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31BA3C24-57F9-61C8-191F-D9EAE342B4F1}"/>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C16AE5B8-C44C-F69E-9422-386A50D13B5D}"/>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753AC0A2-C196-BD01-7E20-689CC1ECEBF5}"/>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8A35A0DE-F5FE-DE50-FE92-EB5FB1F909C4}"/>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E04087BE-D854-C95F-8572-AEF1B9E220B7}"/>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08C5B811-45F9-1441-8F83-8A92B7EAE2A0}"/>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FEF67B76-CBC9-243C-758D-7BBEF4D09187}"/>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8EC120F3-12A9-EA01-119F-2C59098A8E89}"/>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CC36C00F-9FD9-EEFC-BDEF-8E22687DD767}"/>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6659A784-57C5-561B-97FB-4985066A78AD}"/>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Shape 21">
              <a:extLst>
                <a:ext uri="{FF2B5EF4-FFF2-40B4-BE49-F238E27FC236}">
                  <a16:creationId xmlns:a16="http://schemas.microsoft.com/office/drawing/2014/main" id="{4652B7A2-53F7-9558-2776-0D0681111C38}"/>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46" name="Text Placeholder 45">
            <a:extLst>
              <a:ext uri="{FF2B5EF4-FFF2-40B4-BE49-F238E27FC236}">
                <a16:creationId xmlns:a16="http://schemas.microsoft.com/office/drawing/2014/main" id="{C433767E-C964-E2F5-B1BD-B36923AFD5C1}"/>
              </a:ext>
            </a:extLst>
          </p:cNvPr>
          <p:cNvSpPr>
            <a:spLocks noGrp="1"/>
          </p:cNvSpPr>
          <p:nvPr>
            <p:ph type="body" sz="quarter" idx="10"/>
          </p:nvPr>
        </p:nvSpPr>
        <p:spPr>
          <a:xfrm>
            <a:off x="700271" y="4089149"/>
            <a:ext cx="2531722" cy="2046714"/>
          </a:xfrm>
        </p:spPr>
        <p:txBody>
          <a:bodyPr/>
          <a:lstStyle>
            <a:lvl1pPr>
              <a:spcBef>
                <a:spcPts val="600"/>
              </a:spcBef>
              <a:defRPr sz="1400"/>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9" name="Text Placeholder 45">
            <a:extLst>
              <a:ext uri="{FF2B5EF4-FFF2-40B4-BE49-F238E27FC236}">
                <a16:creationId xmlns:a16="http://schemas.microsoft.com/office/drawing/2014/main" id="{DFAAC252-6352-9478-9539-3BB5715B02D3}"/>
              </a:ext>
            </a:extLst>
          </p:cNvPr>
          <p:cNvSpPr>
            <a:spLocks noGrp="1"/>
          </p:cNvSpPr>
          <p:nvPr>
            <p:ph type="body" sz="quarter" idx="11"/>
          </p:nvPr>
        </p:nvSpPr>
        <p:spPr>
          <a:xfrm>
            <a:off x="3683211" y="4089149"/>
            <a:ext cx="2531722" cy="2046714"/>
          </a:xfrm>
        </p:spPr>
        <p:txBody>
          <a:bodyPr/>
          <a:lstStyle>
            <a:lvl1pPr>
              <a:spcBef>
                <a:spcPts val="600"/>
              </a:spcBef>
              <a:defRPr sz="1400"/>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0" name="Text Placeholder 45">
            <a:extLst>
              <a:ext uri="{FF2B5EF4-FFF2-40B4-BE49-F238E27FC236}">
                <a16:creationId xmlns:a16="http://schemas.microsoft.com/office/drawing/2014/main" id="{A39E1162-CFF7-F8B3-B094-67BD22C795AA}"/>
              </a:ext>
            </a:extLst>
          </p:cNvPr>
          <p:cNvSpPr>
            <a:spLocks noGrp="1"/>
          </p:cNvSpPr>
          <p:nvPr>
            <p:ph type="body" sz="quarter" idx="12"/>
          </p:nvPr>
        </p:nvSpPr>
        <p:spPr>
          <a:xfrm>
            <a:off x="6666151" y="4089149"/>
            <a:ext cx="2531722" cy="2046714"/>
          </a:xfrm>
        </p:spPr>
        <p:txBody>
          <a:bodyPr/>
          <a:lstStyle>
            <a:lvl1pPr>
              <a:spcBef>
                <a:spcPts val="600"/>
              </a:spcBef>
              <a:defRPr sz="1400"/>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1" name="Text Placeholder 45">
            <a:extLst>
              <a:ext uri="{FF2B5EF4-FFF2-40B4-BE49-F238E27FC236}">
                <a16:creationId xmlns:a16="http://schemas.microsoft.com/office/drawing/2014/main" id="{A06B3E19-F8FE-873B-E5B4-BDC2C2546043}"/>
              </a:ext>
            </a:extLst>
          </p:cNvPr>
          <p:cNvSpPr>
            <a:spLocks noGrp="1"/>
          </p:cNvSpPr>
          <p:nvPr>
            <p:ph type="body" sz="quarter" idx="13"/>
          </p:nvPr>
        </p:nvSpPr>
        <p:spPr>
          <a:xfrm>
            <a:off x="700271" y="2882489"/>
            <a:ext cx="2531722" cy="553998"/>
          </a:xfrm>
        </p:spPr>
        <p:txBody>
          <a:bodyPr anchor="ctr" anchorCtr="0">
            <a:noAutofit/>
          </a:bodyPr>
          <a:lstStyle>
            <a:lvl1pPr algn="ctr">
              <a:spcBef>
                <a:spcPts val="600"/>
              </a:spcBef>
              <a:defRPr sz="18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
        <p:nvSpPr>
          <p:cNvPr id="52" name="Text Placeholder 45">
            <a:extLst>
              <a:ext uri="{FF2B5EF4-FFF2-40B4-BE49-F238E27FC236}">
                <a16:creationId xmlns:a16="http://schemas.microsoft.com/office/drawing/2014/main" id="{49833F28-5201-D360-BB69-584CB26BCBF5}"/>
              </a:ext>
            </a:extLst>
          </p:cNvPr>
          <p:cNvSpPr>
            <a:spLocks noGrp="1"/>
          </p:cNvSpPr>
          <p:nvPr>
            <p:ph type="body" sz="quarter" idx="14"/>
          </p:nvPr>
        </p:nvSpPr>
        <p:spPr>
          <a:xfrm>
            <a:off x="3683211" y="2882489"/>
            <a:ext cx="2531722" cy="553998"/>
          </a:xfrm>
        </p:spPr>
        <p:txBody>
          <a:bodyPr anchor="ctr" anchorCtr="0">
            <a:noAutofit/>
          </a:bodyPr>
          <a:lstStyle>
            <a:lvl1pPr algn="ctr">
              <a:spcBef>
                <a:spcPts val="600"/>
              </a:spcBef>
              <a:defRPr sz="18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
        <p:nvSpPr>
          <p:cNvPr id="53" name="Text Placeholder 45">
            <a:extLst>
              <a:ext uri="{FF2B5EF4-FFF2-40B4-BE49-F238E27FC236}">
                <a16:creationId xmlns:a16="http://schemas.microsoft.com/office/drawing/2014/main" id="{9235E101-3902-BFAA-D4A2-B0BBDB183777}"/>
              </a:ext>
            </a:extLst>
          </p:cNvPr>
          <p:cNvSpPr>
            <a:spLocks noGrp="1"/>
          </p:cNvSpPr>
          <p:nvPr>
            <p:ph type="body" sz="quarter" idx="15"/>
          </p:nvPr>
        </p:nvSpPr>
        <p:spPr>
          <a:xfrm>
            <a:off x="6666151" y="2882489"/>
            <a:ext cx="2531722" cy="553998"/>
          </a:xfrm>
        </p:spPr>
        <p:txBody>
          <a:bodyPr anchor="ctr" anchorCtr="0">
            <a:noAutofit/>
          </a:bodyPr>
          <a:lstStyle>
            <a:lvl1pPr algn="ctr">
              <a:spcBef>
                <a:spcPts val="600"/>
              </a:spcBef>
              <a:defRPr sz="1800" b="1"/>
            </a:lvl1pPr>
            <a:lvl2pPr>
              <a:spcBef>
                <a:spcPts val="600"/>
              </a:spcBef>
              <a:defRPr sz="1400"/>
            </a:lvl2pPr>
            <a:lvl3pPr>
              <a:spcBef>
                <a:spcPts val="600"/>
              </a:spcBef>
              <a:defRPr sz="1200"/>
            </a:lvl3pPr>
            <a:lvl4pPr>
              <a:defRPr sz="1100"/>
            </a:lvl4pPr>
            <a:lvl5pPr>
              <a:defRPr sz="1100"/>
            </a:lvl5pPr>
          </a:lstStyle>
          <a:p>
            <a:pPr lvl="0"/>
            <a:r>
              <a:rPr lang="en-US"/>
              <a:t>Click to edit Master text styles</a:t>
            </a:r>
          </a:p>
        </p:txBody>
      </p:sp>
    </p:spTree>
    <p:extLst>
      <p:ext uri="{BB962C8B-B14F-4D97-AF65-F5344CB8AC3E}">
        <p14:creationId xmlns:p14="http://schemas.microsoft.com/office/powerpoint/2010/main" val="1564466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E8022A-411C-F329-188D-8C10ED21B556}"/>
              </a:ext>
              <a:ext uri="{C183D7F6-B498-43B3-948B-1728B52AA6E4}">
                <adec:decorative xmlns:adec="http://schemas.microsoft.com/office/drawing/2017/decorative" val="1"/>
              </a:ext>
            </a:extLst>
          </p:cNvPr>
          <p:cNvSpPr/>
          <p:nvPr userDrawn="1"/>
        </p:nvSpPr>
        <p:spPr>
          <a:xfrm>
            <a:off x="1" y="-1"/>
            <a:ext cx="12192000" cy="1736725"/>
          </a:xfrm>
          <a:prstGeom prst="rect">
            <a:avLst/>
          </a:prstGeo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036A8632-5AF9-E2DA-074D-0111C990AC3F}"/>
              </a:ext>
              <a:ext uri="{C183D7F6-B498-43B3-948B-1728B52AA6E4}">
                <adec:decorative xmlns:adec="http://schemas.microsoft.com/office/drawing/2017/decorative" val="1"/>
              </a:ext>
            </a:extLst>
          </p:cNvPr>
          <p:cNvSpPr>
            <a:spLocks/>
          </p:cNvSpPr>
          <p:nvPr userDrawn="1"/>
        </p:nvSpPr>
        <p:spPr>
          <a:xfrm>
            <a:off x="0" y="1900808"/>
            <a:ext cx="12192001" cy="1737024"/>
          </a:xfrm>
          <a:prstGeom prst="rect">
            <a:avLst/>
          </a:prstGeom>
          <a:solidFill>
            <a:schemeClr val="bg1"/>
          </a:solidFill>
          <a:ln>
            <a:noFill/>
          </a:ln>
          <a:effectLst>
            <a:outerShdw blurRad="635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7" name="Title 1">
            <a:extLst>
              <a:ext uri="{FF2B5EF4-FFF2-40B4-BE49-F238E27FC236}">
                <a16:creationId xmlns:a16="http://schemas.microsoft.com/office/drawing/2014/main" id="{29422238-1624-D328-12F9-8B5D3E809730}"/>
              </a:ext>
            </a:extLst>
          </p:cNvPr>
          <p:cNvSpPr>
            <a:spLocks noGrp="1"/>
          </p:cNvSpPr>
          <p:nvPr>
            <p:ph type="title"/>
          </p:nvPr>
        </p:nvSpPr>
        <p:spPr>
          <a:xfrm>
            <a:off x="1417167" y="508200"/>
            <a:ext cx="9236339" cy="1023540"/>
          </a:xfrm>
        </p:spPr>
        <p:txBody>
          <a:bodyPr/>
          <a:lstStyle/>
          <a:p>
            <a:pPr algn="ctr"/>
            <a:r>
              <a:rPr lang="en-GB"/>
              <a:t>Title</a:t>
            </a:r>
          </a:p>
        </p:txBody>
      </p:sp>
      <p:sp>
        <p:nvSpPr>
          <p:cNvPr id="28" name="Rectangle: Rounded Corners 27">
            <a:extLst>
              <a:ext uri="{FF2B5EF4-FFF2-40B4-BE49-F238E27FC236}">
                <a16:creationId xmlns:a16="http://schemas.microsoft.com/office/drawing/2014/main" id="{DBA3311C-EF7C-765C-FC60-E5803BC822E5}"/>
              </a:ext>
              <a:ext uri="{C183D7F6-B498-43B3-948B-1728B52AA6E4}">
                <adec:decorative xmlns:adec="http://schemas.microsoft.com/office/drawing/2017/decorative" val="1"/>
              </a:ext>
            </a:extLst>
          </p:cNvPr>
          <p:cNvSpPr/>
          <p:nvPr userDrawn="1"/>
        </p:nvSpPr>
        <p:spPr>
          <a:xfrm>
            <a:off x="218440" y="2495740"/>
            <a:ext cx="11533485" cy="933260"/>
          </a:xfrm>
          <a:prstGeom prst="roundRect">
            <a:avLst>
              <a:gd name="adj" fmla="val 50000"/>
            </a:avLst>
          </a:prstGeom>
          <a:gradFill flip="none" rotWithShape="1">
            <a:gsLst>
              <a:gs pos="1000">
                <a:schemeClr val="accent2">
                  <a:alpha val="29000"/>
                </a:schemeClr>
              </a:gs>
              <a:gs pos="10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grpSp>
        <p:nvGrpSpPr>
          <p:cNvPr id="33" name="Group 32">
            <a:extLst>
              <a:ext uri="{FF2B5EF4-FFF2-40B4-BE49-F238E27FC236}">
                <a16:creationId xmlns:a16="http://schemas.microsoft.com/office/drawing/2014/main" id="{81712DFF-E37F-BD4B-0FE7-FA897ED85C61}"/>
              </a:ext>
              <a:ext uri="{C183D7F6-B498-43B3-948B-1728B52AA6E4}">
                <adec:decorative xmlns:adec="http://schemas.microsoft.com/office/drawing/2017/decorative" val="1"/>
              </a:ext>
            </a:extLst>
          </p:cNvPr>
          <p:cNvGrpSpPr/>
          <p:nvPr userDrawn="1"/>
        </p:nvGrpSpPr>
        <p:grpSpPr>
          <a:xfrm>
            <a:off x="11434320" y="2975710"/>
            <a:ext cx="198591" cy="116332"/>
            <a:chOff x="11410227" y="3887725"/>
            <a:chExt cx="198591" cy="116332"/>
          </a:xfrm>
        </p:grpSpPr>
        <p:sp>
          <p:nvSpPr>
            <p:cNvPr id="34" name="Freeform: Shape 33">
              <a:extLst>
                <a:ext uri="{FF2B5EF4-FFF2-40B4-BE49-F238E27FC236}">
                  <a16:creationId xmlns:a16="http://schemas.microsoft.com/office/drawing/2014/main" id="{199B9B1A-9AD4-1D34-A5FB-54227E2FFFB1}"/>
                </a:ext>
              </a:extLst>
            </p:cNvPr>
            <p:cNvSpPr/>
            <p:nvPr/>
          </p:nvSpPr>
          <p:spPr>
            <a:xfrm rot="2700000">
              <a:off x="11492486" y="3887725"/>
              <a:ext cx="116332" cy="116332"/>
            </a:xfrm>
            <a:custGeom>
              <a:avLst/>
              <a:gdLst>
                <a:gd name="connsiteX0" fmla="*/ 1395478 w 1395478"/>
                <a:gd name="connsiteY0" fmla="*/ 161544 h 1395478"/>
                <a:gd name="connsiteX1" fmla="*/ 1395478 w 1395478"/>
                <a:gd name="connsiteY1" fmla="*/ 1233934 h 1395478"/>
                <a:gd name="connsiteX2" fmla="*/ 1233934 w 1395478"/>
                <a:gd name="connsiteY2" fmla="*/ 1395478 h 1395478"/>
                <a:gd name="connsiteX3" fmla="*/ 1072390 w 1395478"/>
                <a:gd name="connsiteY3" fmla="*/ 1233934 h 1395478"/>
                <a:gd name="connsiteX4" fmla="*/ 1072390 w 1395478"/>
                <a:gd name="connsiteY4" fmla="*/ 323088 h 1395478"/>
                <a:gd name="connsiteX5" fmla="*/ 161544 w 1395478"/>
                <a:gd name="connsiteY5" fmla="*/ 323088 h 1395478"/>
                <a:gd name="connsiteX6" fmla="*/ 0 w 1395478"/>
                <a:gd name="connsiteY6" fmla="*/ 161544 h 1395478"/>
                <a:gd name="connsiteX7" fmla="*/ 161544 w 1395478"/>
                <a:gd name="connsiteY7" fmla="*/ 0 h 1395478"/>
                <a:gd name="connsiteX8" fmla="*/ 1233934 w 1395478"/>
                <a:gd name="connsiteY8" fmla="*/ 0 h 1395478"/>
                <a:gd name="connsiteX9" fmla="*/ 1395478 w 1395478"/>
                <a:gd name="connsiteY9" fmla="*/ 161544 h 139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5478" h="1395478">
                  <a:moveTo>
                    <a:pt x="1395478" y="161544"/>
                  </a:moveTo>
                  <a:lnTo>
                    <a:pt x="1395478" y="1233934"/>
                  </a:lnTo>
                  <a:cubicBezTo>
                    <a:pt x="1395478" y="1323152"/>
                    <a:pt x="1323152" y="1395478"/>
                    <a:pt x="1233934" y="1395478"/>
                  </a:cubicBezTo>
                  <a:cubicBezTo>
                    <a:pt x="1144716" y="1395478"/>
                    <a:pt x="1072390" y="1323152"/>
                    <a:pt x="1072390" y="1233934"/>
                  </a:cubicBezTo>
                  <a:lnTo>
                    <a:pt x="1072390" y="323088"/>
                  </a:lnTo>
                  <a:lnTo>
                    <a:pt x="161544" y="323088"/>
                  </a:lnTo>
                  <a:cubicBezTo>
                    <a:pt x="72326" y="323088"/>
                    <a:pt x="0" y="250762"/>
                    <a:pt x="0" y="161544"/>
                  </a:cubicBezTo>
                  <a:cubicBezTo>
                    <a:pt x="0" y="72326"/>
                    <a:pt x="72326" y="0"/>
                    <a:pt x="161544" y="0"/>
                  </a:cubicBezTo>
                  <a:lnTo>
                    <a:pt x="1233934" y="0"/>
                  </a:lnTo>
                  <a:cubicBezTo>
                    <a:pt x="1323152" y="0"/>
                    <a:pt x="1395478" y="72326"/>
                    <a:pt x="1395478" y="1615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a:solidFill>
                  <a:schemeClr val="bg1"/>
                </a:solidFill>
              </a:endParaRPr>
            </a:p>
          </p:txBody>
        </p:sp>
        <p:sp>
          <p:nvSpPr>
            <p:cNvPr id="35" name="Freeform: Shape 34">
              <a:extLst>
                <a:ext uri="{FF2B5EF4-FFF2-40B4-BE49-F238E27FC236}">
                  <a16:creationId xmlns:a16="http://schemas.microsoft.com/office/drawing/2014/main" id="{28255630-0F37-D3CC-D1CF-2D87DFE14EE0}"/>
                </a:ext>
              </a:extLst>
            </p:cNvPr>
            <p:cNvSpPr/>
            <p:nvPr/>
          </p:nvSpPr>
          <p:spPr>
            <a:xfrm rot="2700000">
              <a:off x="11410227" y="3887725"/>
              <a:ext cx="116332" cy="116332"/>
            </a:xfrm>
            <a:custGeom>
              <a:avLst/>
              <a:gdLst>
                <a:gd name="connsiteX0" fmla="*/ 1395478 w 1395478"/>
                <a:gd name="connsiteY0" fmla="*/ 161544 h 1395478"/>
                <a:gd name="connsiteX1" fmla="*/ 1395478 w 1395478"/>
                <a:gd name="connsiteY1" fmla="*/ 1233934 h 1395478"/>
                <a:gd name="connsiteX2" fmla="*/ 1233934 w 1395478"/>
                <a:gd name="connsiteY2" fmla="*/ 1395478 h 1395478"/>
                <a:gd name="connsiteX3" fmla="*/ 1072390 w 1395478"/>
                <a:gd name="connsiteY3" fmla="*/ 1233934 h 1395478"/>
                <a:gd name="connsiteX4" fmla="*/ 1072390 w 1395478"/>
                <a:gd name="connsiteY4" fmla="*/ 323088 h 1395478"/>
                <a:gd name="connsiteX5" fmla="*/ 161544 w 1395478"/>
                <a:gd name="connsiteY5" fmla="*/ 323088 h 1395478"/>
                <a:gd name="connsiteX6" fmla="*/ 0 w 1395478"/>
                <a:gd name="connsiteY6" fmla="*/ 161544 h 1395478"/>
                <a:gd name="connsiteX7" fmla="*/ 161544 w 1395478"/>
                <a:gd name="connsiteY7" fmla="*/ 0 h 1395478"/>
                <a:gd name="connsiteX8" fmla="*/ 1233934 w 1395478"/>
                <a:gd name="connsiteY8" fmla="*/ 0 h 1395478"/>
                <a:gd name="connsiteX9" fmla="*/ 1395478 w 1395478"/>
                <a:gd name="connsiteY9" fmla="*/ 161544 h 139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5478" h="1395478">
                  <a:moveTo>
                    <a:pt x="1395478" y="161544"/>
                  </a:moveTo>
                  <a:lnTo>
                    <a:pt x="1395478" y="1233934"/>
                  </a:lnTo>
                  <a:cubicBezTo>
                    <a:pt x="1395478" y="1323152"/>
                    <a:pt x="1323152" y="1395478"/>
                    <a:pt x="1233934" y="1395478"/>
                  </a:cubicBezTo>
                  <a:cubicBezTo>
                    <a:pt x="1144716" y="1395478"/>
                    <a:pt x="1072390" y="1323152"/>
                    <a:pt x="1072390" y="1233934"/>
                  </a:cubicBezTo>
                  <a:lnTo>
                    <a:pt x="1072390" y="323088"/>
                  </a:lnTo>
                  <a:lnTo>
                    <a:pt x="161544" y="323088"/>
                  </a:lnTo>
                  <a:cubicBezTo>
                    <a:pt x="72326" y="323088"/>
                    <a:pt x="0" y="250762"/>
                    <a:pt x="0" y="161544"/>
                  </a:cubicBezTo>
                  <a:cubicBezTo>
                    <a:pt x="0" y="72326"/>
                    <a:pt x="72326" y="0"/>
                    <a:pt x="161544" y="0"/>
                  </a:cubicBezTo>
                  <a:lnTo>
                    <a:pt x="1233934" y="0"/>
                  </a:lnTo>
                  <a:cubicBezTo>
                    <a:pt x="1323152" y="0"/>
                    <a:pt x="1395478" y="72326"/>
                    <a:pt x="1395478" y="1615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a:solidFill>
                  <a:schemeClr val="bg1"/>
                </a:solidFill>
              </a:endParaRPr>
            </a:p>
          </p:txBody>
        </p:sp>
      </p:grpSp>
      <p:grpSp>
        <p:nvGrpSpPr>
          <p:cNvPr id="36" name="Group 35">
            <a:extLst>
              <a:ext uri="{FF2B5EF4-FFF2-40B4-BE49-F238E27FC236}">
                <a16:creationId xmlns:a16="http://schemas.microsoft.com/office/drawing/2014/main" id="{B284CAA5-5469-19B4-0117-7AD418B7D60C}"/>
              </a:ext>
              <a:ext uri="{C183D7F6-B498-43B3-948B-1728B52AA6E4}">
                <adec:decorative xmlns:adec="http://schemas.microsoft.com/office/drawing/2017/decorative" val="1"/>
              </a:ext>
            </a:extLst>
          </p:cNvPr>
          <p:cNvGrpSpPr/>
          <p:nvPr userDrawn="1"/>
        </p:nvGrpSpPr>
        <p:grpSpPr>
          <a:xfrm>
            <a:off x="336404" y="2975710"/>
            <a:ext cx="198591" cy="116332"/>
            <a:chOff x="11410227" y="3887725"/>
            <a:chExt cx="198591" cy="116332"/>
          </a:xfrm>
        </p:grpSpPr>
        <p:sp>
          <p:nvSpPr>
            <p:cNvPr id="37" name="Freeform: Shape 36">
              <a:extLst>
                <a:ext uri="{FF2B5EF4-FFF2-40B4-BE49-F238E27FC236}">
                  <a16:creationId xmlns:a16="http://schemas.microsoft.com/office/drawing/2014/main" id="{69874479-6F85-2338-E2FF-C4C756F4E82F}"/>
                </a:ext>
              </a:extLst>
            </p:cNvPr>
            <p:cNvSpPr/>
            <p:nvPr/>
          </p:nvSpPr>
          <p:spPr>
            <a:xfrm rot="2700000">
              <a:off x="11492486" y="3887725"/>
              <a:ext cx="116332" cy="116332"/>
            </a:xfrm>
            <a:custGeom>
              <a:avLst/>
              <a:gdLst>
                <a:gd name="connsiteX0" fmla="*/ 1395478 w 1395478"/>
                <a:gd name="connsiteY0" fmla="*/ 161544 h 1395478"/>
                <a:gd name="connsiteX1" fmla="*/ 1395478 w 1395478"/>
                <a:gd name="connsiteY1" fmla="*/ 1233934 h 1395478"/>
                <a:gd name="connsiteX2" fmla="*/ 1233934 w 1395478"/>
                <a:gd name="connsiteY2" fmla="*/ 1395478 h 1395478"/>
                <a:gd name="connsiteX3" fmla="*/ 1072390 w 1395478"/>
                <a:gd name="connsiteY3" fmla="*/ 1233934 h 1395478"/>
                <a:gd name="connsiteX4" fmla="*/ 1072390 w 1395478"/>
                <a:gd name="connsiteY4" fmla="*/ 323088 h 1395478"/>
                <a:gd name="connsiteX5" fmla="*/ 161544 w 1395478"/>
                <a:gd name="connsiteY5" fmla="*/ 323088 h 1395478"/>
                <a:gd name="connsiteX6" fmla="*/ 0 w 1395478"/>
                <a:gd name="connsiteY6" fmla="*/ 161544 h 1395478"/>
                <a:gd name="connsiteX7" fmla="*/ 161544 w 1395478"/>
                <a:gd name="connsiteY7" fmla="*/ 0 h 1395478"/>
                <a:gd name="connsiteX8" fmla="*/ 1233934 w 1395478"/>
                <a:gd name="connsiteY8" fmla="*/ 0 h 1395478"/>
                <a:gd name="connsiteX9" fmla="*/ 1395478 w 1395478"/>
                <a:gd name="connsiteY9" fmla="*/ 161544 h 139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5478" h="1395478">
                  <a:moveTo>
                    <a:pt x="1395478" y="161544"/>
                  </a:moveTo>
                  <a:lnTo>
                    <a:pt x="1395478" y="1233934"/>
                  </a:lnTo>
                  <a:cubicBezTo>
                    <a:pt x="1395478" y="1323152"/>
                    <a:pt x="1323152" y="1395478"/>
                    <a:pt x="1233934" y="1395478"/>
                  </a:cubicBezTo>
                  <a:cubicBezTo>
                    <a:pt x="1144716" y="1395478"/>
                    <a:pt x="1072390" y="1323152"/>
                    <a:pt x="1072390" y="1233934"/>
                  </a:cubicBezTo>
                  <a:lnTo>
                    <a:pt x="1072390" y="323088"/>
                  </a:lnTo>
                  <a:lnTo>
                    <a:pt x="161544" y="323088"/>
                  </a:lnTo>
                  <a:cubicBezTo>
                    <a:pt x="72326" y="323088"/>
                    <a:pt x="0" y="250762"/>
                    <a:pt x="0" y="161544"/>
                  </a:cubicBezTo>
                  <a:cubicBezTo>
                    <a:pt x="0" y="72326"/>
                    <a:pt x="72326" y="0"/>
                    <a:pt x="161544" y="0"/>
                  </a:cubicBezTo>
                  <a:lnTo>
                    <a:pt x="1233934" y="0"/>
                  </a:lnTo>
                  <a:cubicBezTo>
                    <a:pt x="1323152" y="0"/>
                    <a:pt x="1395478" y="72326"/>
                    <a:pt x="1395478" y="1615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a:solidFill>
                  <a:schemeClr val="bg1"/>
                </a:solidFill>
              </a:endParaRPr>
            </a:p>
          </p:txBody>
        </p:sp>
        <p:sp>
          <p:nvSpPr>
            <p:cNvPr id="38" name="Freeform: Shape 37">
              <a:extLst>
                <a:ext uri="{FF2B5EF4-FFF2-40B4-BE49-F238E27FC236}">
                  <a16:creationId xmlns:a16="http://schemas.microsoft.com/office/drawing/2014/main" id="{46B763B6-D29D-16EE-41CC-1B905224C9D5}"/>
                </a:ext>
              </a:extLst>
            </p:cNvPr>
            <p:cNvSpPr/>
            <p:nvPr/>
          </p:nvSpPr>
          <p:spPr>
            <a:xfrm rot="2700000">
              <a:off x="11410227" y="3887725"/>
              <a:ext cx="116332" cy="116332"/>
            </a:xfrm>
            <a:custGeom>
              <a:avLst/>
              <a:gdLst>
                <a:gd name="connsiteX0" fmla="*/ 1395478 w 1395478"/>
                <a:gd name="connsiteY0" fmla="*/ 161544 h 1395478"/>
                <a:gd name="connsiteX1" fmla="*/ 1395478 w 1395478"/>
                <a:gd name="connsiteY1" fmla="*/ 1233934 h 1395478"/>
                <a:gd name="connsiteX2" fmla="*/ 1233934 w 1395478"/>
                <a:gd name="connsiteY2" fmla="*/ 1395478 h 1395478"/>
                <a:gd name="connsiteX3" fmla="*/ 1072390 w 1395478"/>
                <a:gd name="connsiteY3" fmla="*/ 1233934 h 1395478"/>
                <a:gd name="connsiteX4" fmla="*/ 1072390 w 1395478"/>
                <a:gd name="connsiteY4" fmla="*/ 323088 h 1395478"/>
                <a:gd name="connsiteX5" fmla="*/ 161544 w 1395478"/>
                <a:gd name="connsiteY5" fmla="*/ 323088 h 1395478"/>
                <a:gd name="connsiteX6" fmla="*/ 0 w 1395478"/>
                <a:gd name="connsiteY6" fmla="*/ 161544 h 1395478"/>
                <a:gd name="connsiteX7" fmla="*/ 161544 w 1395478"/>
                <a:gd name="connsiteY7" fmla="*/ 0 h 1395478"/>
                <a:gd name="connsiteX8" fmla="*/ 1233934 w 1395478"/>
                <a:gd name="connsiteY8" fmla="*/ 0 h 1395478"/>
                <a:gd name="connsiteX9" fmla="*/ 1395478 w 1395478"/>
                <a:gd name="connsiteY9" fmla="*/ 161544 h 139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5478" h="1395478">
                  <a:moveTo>
                    <a:pt x="1395478" y="161544"/>
                  </a:moveTo>
                  <a:lnTo>
                    <a:pt x="1395478" y="1233934"/>
                  </a:lnTo>
                  <a:cubicBezTo>
                    <a:pt x="1395478" y="1323152"/>
                    <a:pt x="1323152" y="1395478"/>
                    <a:pt x="1233934" y="1395478"/>
                  </a:cubicBezTo>
                  <a:cubicBezTo>
                    <a:pt x="1144716" y="1395478"/>
                    <a:pt x="1072390" y="1323152"/>
                    <a:pt x="1072390" y="1233934"/>
                  </a:cubicBezTo>
                  <a:lnTo>
                    <a:pt x="1072390" y="323088"/>
                  </a:lnTo>
                  <a:lnTo>
                    <a:pt x="161544" y="323088"/>
                  </a:lnTo>
                  <a:cubicBezTo>
                    <a:pt x="72326" y="323088"/>
                    <a:pt x="0" y="250762"/>
                    <a:pt x="0" y="161544"/>
                  </a:cubicBezTo>
                  <a:cubicBezTo>
                    <a:pt x="0" y="72326"/>
                    <a:pt x="72326" y="0"/>
                    <a:pt x="161544" y="0"/>
                  </a:cubicBezTo>
                  <a:lnTo>
                    <a:pt x="1233934" y="0"/>
                  </a:lnTo>
                  <a:cubicBezTo>
                    <a:pt x="1323152" y="0"/>
                    <a:pt x="1395478" y="72326"/>
                    <a:pt x="1395478" y="1615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a:solidFill>
                  <a:schemeClr val="bg1"/>
                </a:solidFill>
              </a:endParaRPr>
            </a:p>
          </p:txBody>
        </p:sp>
      </p:grpSp>
      <p:cxnSp>
        <p:nvCxnSpPr>
          <p:cNvPr id="39" name="Straight Connector 38">
            <a:extLst>
              <a:ext uri="{FF2B5EF4-FFF2-40B4-BE49-F238E27FC236}">
                <a16:creationId xmlns:a16="http://schemas.microsoft.com/office/drawing/2014/main" id="{492F03BE-8029-451D-8280-03D4FAC10378}"/>
              </a:ext>
              <a:ext uri="{C183D7F6-B498-43B3-948B-1728B52AA6E4}">
                <adec:decorative xmlns:adec="http://schemas.microsoft.com/office/drawing/2017/decorative" val="1"/>
              </a:ext>
            </a:extLst>
          </p:cNvPr>
          <p:cNvCxnSpPr>
            <a:cxnSpLocks/>
          </p:cNvCxnSpPr>
          <p:nvPr userDrawn="1"/>
        </p:nvCxnSpPr>
        <p:spPr>
          <a:xfrm>
            <a:off x="714375" y="3784057"/>
            <a:ext cx="10541617" cy="0"/>
          </a:xfrm>
          <a:prstGeom prst="line">
            <a:avLst/>
          </a:prstGeom>
          <a:ln w="15875">
            <a:solidFill>
              <a:schemeClr val="accent2"/>
            </a:solidFill>
            <a:headEnd type="oval"/>
            <a:tailEnd type="ova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810260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Right_Gradient &amp; Title">
    <p:bg>
      <p:bgPr>
        <a:solidFill>
          <a:schemeClr val="bg1"/>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6D4061F-31BB-C481-AE5A-C4ABD043FA0A}"/>
              </a:ext>
              <a:ext uri="{C183D7F6-B498-43B3-948B-1728B52AA6E4}">
                <adec:decorative xmlns:adec="http://schemas.microsoft.com/office/drawing/2017/decorative" val="1"/>
              </a:ext>
            </a:extLst>
          </p:cNvPr>
          <p:cNvSpPr/>
          <p:nvPr userDrawn="1"/>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6" name="Group 5">
            <a:extLst>
              <a:ext uri="{FF2B5EF4-FFF2-40B4-BE49-F238E27FC236}">
                <a16:creationId xmlns:a16="http://schemas.microsoft.com/office/drawing/2014/main" id="{A033B1B8-7F37-DD36-AADE-62C56D3648AC}"/>
              </a:ext>
            </a:extLst>
          </p:cNvPr>
          <p:cNvGrpSpPr/>
          <p:nvPr userDrawn="1"/>
        </p:nvGrpSpPr>
        <p:grpSpPr>
          <a:xfrm>
            <a:off x="5536282" y="6484543"/>
            <a:ext cx="1119437" cy="213437"/>
            <a:chOff x="1953004" y="3677534"/>
            <a:chExt cx="2190456" cy="417642"/>
          </a:xfrm>
        </p:grpSpPr>
        <p:sp>
          <p:nvSpPr>
            <p:cNvPr id="7" name="Freeform: Shape 6">
              <a:extLst>
                <a:ext uri="{FF2B5EF4-FFF2-40B4-BE49-F238E27FC236}">
                  <a16:creationId xmlns:a16="http://schemas.microsoft.com/office/drawing/2014/main" id="{28D7CBC1-008F-FE8A-720B-98EC2C08D888}"/>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8" name="Freeform: Shape 7">
              <a:extLst>
                <a:ext uri="{FF2B5EF4-FFF2-40B4-BE49-F238E27FC236}">
                  <a16:creationId xmlns:a16="http://schemas.microsoft.com/office/drawing/2014/main" id="{98FB4D70-7276-896B-7F74-9C52F98DE300}"/>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2238E3B2-58AF-2812-DFDE-2AAED0E7A05C}"/>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65F43E8A-C9FD-BB15-6041-8A4E90E80031}"/>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E039AB02-63D5-AC70-9066-D7485F56DD02}"/>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31BA3C24-57F9-61C8-191F-D9EAE342B4F1}"/>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C16AE5B8-C44C-F69E-9422-386A50D13B5D}"/>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753AC0A2-C196-BD01-7E20-689CC1ECEBF5}"/>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8A35A0DE-F5FE-DE50-FE92-EB5FB1F909C4}"/>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E04087BE-D854-C95F-8572-AEF1B9E220B7}"/>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08C5B811-45F9-1441-8F83-8A92B7EAE2A0}"/>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FEF67B76-CBC9-243C-758D-7BBEF4D09187}"/>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8EC120F3-12A9-EA01-119F-2C59098A8E89}"/>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CC36C00F-9FD9-EEFC-BDEF-8E22687DD767}"/>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6659A784-57C5-561B-97FB-4985066A78AD}"/>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Shape 21">
              <a:extLst>
                <a:ext uri="{FF2B5EF4-FFF2-40B4-BE49-F238E27FC236}">
                  <a16:creationId xmlns:a16="http://schemas.microsoft.com/office/drawing/2014/main" id="{4652B7A2-53F7-9558-2776-0D0681111C38}"/>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2" name="Rectangle 1">
            <a:extLst>
              <a:ext uri="{FF2B5EF4-FFF2-40B4-BE49-F238E27FC236}">
                <a16:creationId xmlns:a16="http://schemas.microsoft.com/office/drawing/2014/main" id="{5496761E-5459-3DE6-D72B-1B771B7BF413}"/>
              </a:ext>
              <a:ext uri="{C183D7F6-B498-43B3-948B-1728B52AA6E4}">
                <adec:decorative xmlns:adec="http://schemas.microsoft.com/office/drawing/2017/decorative" val="1"/>
              </a:ext>
            </a:extLst>
          </p:cNvPr>
          <p:cNvSpPr/>
          <p:nvPr userDrawn="1"/>
        </p:nvSpPr>
        <p:spPr>
          <a:xfrm rot="16200000">
            <a:off x="7802419" y="2468412"/>
            <a:ext cx="6857999" cy="1921163"/>
          </a:xfrm>
          <a:prstGeom prst="rect">
            <a:avLst/>
          </a:prstGeo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79B75A3F-3C75-542B-6B3E-5CE2ADD1BBC8}"/>
              </a:ext>
            </a:extLst>
          </p:cNvPr>
          <p:cNvSpPr>
            <a:spLocks noGrp="1"/>
          </p:cNvSpPr>
          <p:nvPr>
            <p:ph type="title"/>
          </p:nvPr>
        </p:nvSpPr>
        <p:spPr>
          <a:xfrm>
            <a:off x="474662" y="474663"/>
            <a:ext cx="9321513" cy="1216025"/>
          </a:xfrm>
        </p:spPr>
        <p:txBody>
          <a:bodyPr/>
          <a:lstStyle/>
          <a:p>
            <a:r>
              <a:rPr lang="en-US"/>
              <a:t>Click to edit Master title style</a:t>
            </a:r>
            <a:endParaRPr lang="en-GB"/>
          </a:p>
        </p:txBody>
      </p:sp>
      <p:sp>
        <p:nvSpPr>
          <p:cNvPr id="5" name="Text Placeholder 2">
            <a:extLst>
              <a:ext uri="{FF2B5EF4-FFF2-40B4-BE49-F238E27FC236}">
                <a16:creationId xmlns:a16="http://schemas.microsoft.com/office/drawing/2014/main" id="{711EE92A-A7FA-990E-531C-F1C77A2FD428}"/>
              </a:ext>
            </a:extLst>
          </p:cNvPr>
          <p:cNvSpPr>
            <a:spLocks noGrp="1"/>
          </p:cNvSpPr>
          <p:nvPr>
            <p:ph type="body" sz="quarter" idx="12"/>
          </p:nvPr>
        </p:nvSpPr>
        <p:spPr>
          <a:xfrm>
            <a:off x="476252" y="2251738"/>
            <a:ext cx="4282290" cy="277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Text Placeholder 2">
            <a:extLst>
              <a:ext uri="{FF2B5EF4-FFF2-40B4-BE49-F238E27FC236}">
                <a16:creationId xmlns:a16="http://schemas.microsoft.com/office/drawing/2014/main" id="{90D722CD-BCE1-F2DD-4331-39A158A481FF}"/>
              </a:ext>
            </a:extLst>
          </p:cNvPr>
          <p:cNvSpPr>
            <a:spLocks noGrp="1"/>
          </p:cNvSpPr>
          <p:nvPr>
            <p:ph type="body" sz="quarter" idx="13"/>
          </p:nvPr>
        </p:nvSpPr>
        <p:spPr>
          <a:xfrm>
            <a:off x="5513885" y="2251738"/>
            <a:ext cx="4282290" cy="277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3981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1">
    <p:spTree>
      <p:nvGrpSpPr>
        <p:cNvPr id="1" name=""/>
        <p:cNvGrpSpPr/>
        <p:nvPr/>
      </p:nvGrpSpPr>
      <p:grpSpPr>
        <a:xfrm>
          <a:off x="0" y="0"/>
          <a:ext cx="0" cy="0"/>
          <a:chOff x="0" y="0"/>
          <a:chExt cx="0" cy="0"/>
        </a:xfrm>
      </p:grpSpPr>
      <p:pic>
        <p:nvPicPr>
          <p:cNvPr id="13" name="Picture 12" descr="A purple and white flag&#10;&#10;AI-generated content may be incorrect.">
            <a:extLst>
              <a:ext uri="{FF2B5EF4-FFF2-40B4-BE49-F238E27FC236}">
                <a16:creationId xmlns:a16="http://schemas.microsoft.com/office/drawing/2014/main" id="{F44457ED-DA79-211D-A16A-7FB5B603F0B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488687" y="3856434"/>
            <a:ext cx="6864298" cy="1344624"/>
          </a:xfrm>
        </p:spPr>
        <p:txBody>
          <a:bodyPr anchor="b">
            <a:normAutofit/>
          </a:bodyPr>
          <a:lstStyle>
            <a:lvl1pPr algn="l">
              <a:defRPr sz="3600">
                <a:solidFill>
                  <a:schemeClr val="bg2"/>
                </a:solidFill>
              </a:defRPr>
            </a:lvl1pPr>
          </a:lstStyle>
          <a:p>
            <a:r>
              <a:rPr lang="en-GB"/>
              <a:t>Click to edit Master title style</a:t>
            </a:r>
            <a:endParaRPr lang="en-US"/>
          </a:p>
        </p:txBody>
      </p:sp>
      <p:sp>
        <p:nvSpPr>
          <p:cNvPr id="3" name="Subtitle 2"/>
          <p:cNvSpPr>
            <a:spLocks noGrp="1"/>
          </p:cNvSpPr>
          <p:nvPr>
            <p:ph type="subTitle" idx="1"/>
          </p:nvPr>
        </p:nvSpPr>
        <p:spPr>
          <a:xfrm>
            <a:off x="488687" y="5259060"/>
            <a:ext cx="9144000" cy="1119069"/>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8" name="Picture 7" descr="A black text on a white background&#10;&#10;AI-generated content may be incorrect.">
            <a:extLst>
              <a:ext uri="{FF2B5EF4-FFF2-40B4-BE49-F238E27FC236}">
                <a16:creationId xmlns:a16="http://schemas.microsoft.com/office/drawing/2014/main" id="{7EB998CD-A399-8671-2858-1D1FF664ECC1}"/>
              </a:ext>
            </a:extLst>
          </p:cNvPr>
          <p:cNvPicPr>
            <a:picLocks noChangeAspect="1"/>
          </p:cNvPicPr>
          <p:nvPr userDrawn="1"/>
        </p:nvPicPr>
        <p:blipFill>
          <a:blip r:embed="rId3"/>
          <a:stretch>
            <a:fillRect/>
          </a:stretch>
        </p:blipFill>
        <p:spPr>
          <a:xfrm>
            <a:off x="233279" y="208213"/>
            <a:ext cx="1651000" cy="698500"/>
          </a:xfrm>
          <a:prstGeom prst="rect">
            <a:avLst/>
          </a:prstGeom>
        </p:spPr>
      </p:pic>
    </p:spTree>
    <p:extLst>
      <p:ext uri="{BB962C8B-B14F-4D97-AF65-F5344CB8AC3E}">
        <p14:creationId xmlns:p14="http://schemas.microsoft.com/office/powerpoint/2010/main" val="6994832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2">
    <p:spTree>
      <p:nvGrpSpPr>
        <p:cNvPr id="1" name=""/>
        <p:cNvGrpSpPr/>
        <p:nvPr/>
      </p:nvGrpSpPr>
      <p:grpSpPr>
        <a:xfrm>
          <a:off x="0" y="0"/>
          <a:ext cx="0" cy="0"/>
          <a:chOff x="0" y="0"/>
          <a:chExt cx="0" cy="0"/>
        </a:xfrm>
      </p:grpSpPr>
      <p:pic>
        <p:nvPicPr>
          <p:cNvPr id="10" name="Picture 9" descr="A purple background with a white circle&#10;&#10;AI-generated content may be incorrect.">
            <a:extLst>
              <a:ext uri="{FF2B5EF4-FFF2-40B4-BE49-F238E27FC236}">
                <a16:creationId xmlns:a16="http://schemas.microsoft.com/office/drawing/2014/main" id="{26B7A29B-4581-0AFB-30C7-8D6507D4F3B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488687" y="3856434"/>
            <a:ext cx="6864298" cy="1344624"/>
          </a:xfrm>
        </p:spPr>
        <p:txBody>
          <a:bodyPr anchor="b">
            <a:normAutofit/>
          </a:bodyPr>
          <a:lstStyle>
            <a:lvl1pPr algn="l">
              <a:defRPr sz="3600">
                <a:solidFill>
                  <a:schemeClr val="bg1"/>
                </a:solidFill>
              </a:defRPr>
            </a:lvl1pPr>
          </a:lstStyle>
          <a:p>
            <a:r>
              <a:rPr lang="en-GB"/>
              <a:t>Click to edit Master title style</a:t>
            </a:r>
            <a:endParaRPr lang="en-US"/>
          </a:p>
        </p:txBody>
      </p:sp>
      <p:sp>
        <p:nvSpPr>
          <p:cNvPr id="3" name="Subtitle 2"/>
          <p:cNvSpPr>
            <a:spLocks noGrp="1"/>
          </p:cNvSpPr>
          <p:nvPr>
            <p:ph type="subTitle" idx="1"/>
          </p:nvPr>
        </p:nvSpPr>
        <p:spPr>
          <a:xfrm>
            <a:off x="488687" y="5259060"/>
            <a:ext cx="9144000" cy="1119069"/>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8" name="Picture 7" descr="A black text on a white background&#10;&#10;AI-generated content may be incorrect.">
            <a:extLst>
              <a:ext uri="{FF2B5EF4-FFF2-40B4-BE49-F238E27FC236}">
                <a16:creationId xmlns:a16="http://schemas.microsoft.com/office/drawing/2014/main" id="{7EB998CD-A399-8671-2858-1D1FF664ECC1}"/>
              </a:ext>
            </a:extLst>
          </p:cNvPr>
          <p:cNvPicPr>
            <a:picLocks noChangeAspect="1"/>
          </p:cNvPicPr>
          <p:nvPr userDrawn="1"/>
        </p:nvPicPr>
        <p:blipFill>
          <a:blip r:embed="rId3"/>
          <a:stretch>
            <a:fillRect/>
          </a:stretch>
        </p:blipFill>
        <p:spPr>
          <a:xfrm>
            <a:off x="233279" y="208213"/>
            <a:ext cx="1651000" cy="698500"/>
          </a:xfrm>
          <a:prstGeom prst="rect">
            <a:avLst/>
          </a:prstGeom>
        </p:spPr>
      </p:pic>
    </p:spTree>
    <p:extLst>
      <p:ext uri="{BB962C8B-B14F-4D97-AF65-F5344CB8AC3E}">
        <p14:creationId xmlns:p14="http://schemas.microsoft.com/office/powerpoint/2010/main" val="35501252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pic>
        <p:nvPicPr>
          <p:cNvPr id="11" name="Picture 10" descr="A purple background with a white circle&#10;&#10;AI-generated content may be incorrect.">
            <a:extLst>
              <a:ext uri="{FF2B5EF4-FFF2-40B4-BE49-F238E27FC236}">
                <a16:creationId xmlns:a16="http://schemas.microsoft.com/office/drawing/2014/main" id="{CC04C3FE-1B24-D708-AD9C-5DFAB217202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838200" y="365125"/>
            <a:ext cx="9401569" cy="1325563"/>
          </a:xfrm>
        </p:spPr>
        <p:txBody>
          <a:bodyPr/>
          <a:lstStyle>
            <a:lvl1pPr>
              <a:defRPr>
                <a:solidFill>
                  <a:schemeClr val="bg1"/>
                </a:solidFill>
              </a:defRPr>
            </a:lvl1pPr>
          </a:lstStyle>
          <a:p>
            <a:r>
              <a:rPr lang="en-GB"/>
              <a:t>Click to edit Master title style</a:t>
            </a:r>
            <a:endParaRPr lang="en-US"/>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2090281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401569" cy="1325563"/>
          </a:xfrm>
        </p:spPr>
        <p:txBody>
          <a:bodyPr/>
          <a:lstStyle>
            <a:lvl1pPr>
              <a:defRPr>
                <a:solidFill>
                  <a:schemeClr val="bg2"/>
                </a:solidFill>
              </a:defRPr>
            </a:lvl1p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6703657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13394F9-851D-B94B-9A29-703C88D39CBC}"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7459A-AAEA-664D-B90D-4AE1B5FBA811}" type="slidenum">
              <a:rPr lang="en-US" smtClean="0"/>
              <a:t>‹#›</a:t>
            </a:fld>
            <a:endParaRPr lang="en-US"/>
          </a:p>
        </p:txBody>
      </p:sp>
    </p:spTree>
    <p:extLst>
      <p:ext uri="{BB962C8B-B14F-4D97-AF65-F5344CB8AC3E}">
        <p14:creationId xmlns:p14="http://schemas.microsoft.com/office/powerpoint/2010/main" val="29021582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813394F9-851D-B94B-9A29-703C88D39CBC}"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B7459A-AAEA-664D-B90D-4AE1B5FBA811}" type="slidenum">
              <a:rPr lang="en-US" smtClean="0"/>
              <a:t>‹#›</a:t>
            </a:fld>
            <a:endParaRPr lang="en-US"/>
          </a:p>
        </p:txBody>
      </p:sp>
    </p:spTree>
    <p:extLst>
      <p:ext uri="{BB962C8B-B14F-4D97-AF65-F5344CB8AC3E}">
        <p14:creationId xmlns:p14="http://schemas.microsoft.com/office/powerpoint/2010/main" val="2237135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13394F9-851D-B94B-9A29-703C88D39CBC}" type="datetimeFigureOut">
              <a:rPr lang="en-US" smtClean="0"/>
              <a:t>1/14/2026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B7459A-AAEA-664D-B90D-4AE1B5FBA811}" type="slidenum">
              <a:rPr lang="en-US" smtClean="0"/>
              <a:t>‹#›</a:t>
            </a:fld>
            <a:endParaRPr lang="en-US"/>
          </a:p>
        </p:txBody>
      </p:sp>
    </p:spTree>
    <p:extLst>
      <p:ext uri="{BB962C8B-B14F-4D97-AF65-F5344CB8AC3E}">
        <p14:creationId xmlns:p14="http://schemas.microsoft.com/office/powerpoint/2010/main" val="32800059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813394F9-851D-B94B-9A29-703C88D39CBC}" type="datetimeFigureOut">
              <a:rPr lang="en-US" smtClean="0"/>
              <a:t>1/14/2026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B7459A-AAEA-664D-B90D-4AE1B5FBA811}" type="slidenum">
              <a:rPr lang="en-US" smtClean="0"/>
              <a:t>‹#›</a:t>
            </a:fld>
            <a:endParaRPr lang="en-US"/>
          </a:p>
        </p:txBody>
      </p:sp>
    </p:spTree>
    <p:extLst>
      <p:ext uri="{BB962C8B-B14F-4D97-AF65-F5344CB8AC3E}">
        <p14:creationId xmlns:p14="http://schemas.microsoft.com/office/powerpoint/2010/main" val="30165235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3394F9-851D-B94B-9A29-703C88D39CBC}" type="datetimeFigureOut">
              <a:rPr lang="en-US" smtClean="0"/>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B7459A-AAEA-664D-B90D-4AE1B5FBA811}" type="slidenum">
              <a:rPr lang="en-US" smtClean="0"/>
              <a:t>‹#›</a:t>
            </a:fld>
            <a:endParaRPr lang="en-US"/>
          </a:p>
        </p:txBody>
      </p:sp>
    </p:spTree>
    <p:extLst>
      <p:ext uri="{BB962C8B-B14F-4D97-AF65-F5344CB8AC3E}">
        <p14:creationId xmlns:p14="http://schemas.microsoft.com/office/powerpoint/2010/main" val="42887211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13394F9-851D-B94B-9A29-703C88D39CBC}"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B7459A-AAEA-664D-B90D-4AE1B5FBA811}" type="slidenum">
              <a:rPr lang="en-US" smtClean="0"/>
              <a:t>‹#›</a:t>
            </a:fld>
            <a:endParaRPr lang="en-US"/>
          </a:p>
        </p:txBody>
      </p:sp>
    </p:spTree>
    <p:extLst>
      <p:ext uri="{BB962C8B-B14F-4D97-AF65-F5344CB8AC3E}">
        <p14:creationId xmlns:p14="http://schemas.microsoft.com/office/powerpoint/2010/main" val="19059341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13394F9-851D-B94B-9A29-703C88D39CBC}"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B7459A-AAEA-664D-B90D-4AE1B5FBA811}" type="slidenum">
              <a:rPr lang="en-US" smtClean="0"/>
              <a:t>‹#›</a:t>
            </a:fld>
            <a:endParaRPr lang="en-US"/>
          </a:p>
        </p:txBody>
      </p:sp>
    </p:spTree>
    <p:extLst>
      <p:ext uri="{BB962C8B-B14F-4D97-AF65-F5344CB8AC3E}">
        <p14:creationId xmlns:p14="http://schemas.microsoft.com/office/powerpoint/2010/main" val="19941477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13394F9-851D-B94B-9A29-703C88D39CBC}"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7459A-AAEA-664D-B90D-4AE1B5FBA811}" type="slidenum">
              <a:rPr lang="en-US" smtClean="0"/>
              <a:t>‹#›</a:t>
            </a:fld>
            <a:endParaRPr lang="en-US"/>
          </a:p>
        </p:txBody>
      </p:sp>
    </p:spTree>
    <p:extLst>
      <p:ext uri="{BB962C8B-B14F-4D97-AF65-F5344CB8AC3E}">
        <p14:creationId xmlns:p14="http://schemas.microsoft.com/office/powerpoint/2010/main" val="17062743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13394F9-851D-B94B-9A29-703C88D39CBC}"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7459A-AAEA-664D-B90D-4AE1B5FBA811}" type="slidenum">
              <a:rPr lang="en-US" smtClean="0"/>
              <a:t>‹#›</a:t>
            </a:fld>
            <a:endParaRPr lang="en-US"/>
          </a:p>
        </p:txBody>
      </p:sp>
    </p:spTree>
    <p:extLst>
      <p:ext uri="{BB962C8B-B14F-4D97-AF65-F5344CB8AC3E}">
        <p14:creationId xmlns:p14="http://schemas.microsoft.com/office/powerpoint/2010/main" val="32862765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page - one column">
    <p:bg>
      <p:bgPr>
        <a:solidFill>
          <a:srgbClr val="F4F2E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7768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ontent page - one column">
    <p:bg>
      <p:bgPr>
        <a:solidFill>
          <a:srgbClr val="F4F2E9"/>
        </a:solidFill>
        <a:effectLst/>
      </p:bgPr>
    </p:bg>
    <p:spTree>
      <p:nvGrpSpPr>
        <p:cNvPr id="1" name=""/>
        <p:cNvGrpSpPr/>
        <p:nvPr/>
      </p:nvGrpSpPr>
      <p:grpSpPr>
        <a:xfrm>
          <a:off x="0" y="0"/>
          <a:ext cx="0" cy="0"/>
          <a:chOff x="0" y="0"/>
          <a:chExt cx="0" cy="0"/>
        </a:xfrm>
      </p:grpSpPr>
      <p:pic>
        <p:nvPicPr>
          <p:cNvPr id="2" name="Picture 1" descr="A colorful arrow with black background&#10;&#10;AI-generated content may be incorrect.">
            <a:extLst>
              <a:ext uri="{FF2B5EF4-FFF2-40B4-BE49-F238E27FC236}">
                <a16:creationId xmlns:a16="http://schemas.microsoft.com/office/drawing/2014/main" id="{3808EA44-5F03-8B1A-6F3A-35EE065A1D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194" y="411801"/>
            <a:ext cx="11121082" cy="6262628"/>
          </a:xfrm>
          <a:prstGeom prst="rect">
            <a:avLst/>
          </a:prstGeom>
        </p:spPr>
      </p:pic>
    </p:spTree>
    <p:extLst>
      <p:ext uri="{BB962C8B-B14F-4D97-AF65-F5344CB8AC3E}">
        <p14:creationId xmlns:p14="http://schemas.microsoft.com/office/powerpoint/2010/main" val="8452141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Video">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99533D-D948-4549-BDE6-76654A87F23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368659" y="2457513"/>
            <a:ext cx="3454682" cy="1476811"/>
          </a:xfrm>
          <a:prstGeom prst="rect">
            <a:avLst/>
          </a:prstGeom>
        </p:spPr>
      </p:pic>
    </p:spTree>
    <p:extLst>
      <p:ext uri="{BB962C8B-B14F-4D97-AF65-F5344CB8AC3E}">
        <p14:creationId xmlns:p14="http://schemas.microsoft.com/office/powerpoint/2010/main" val="2902231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Online Media 5" descr="PP Intro">
            <a:hlinkClick r:id="" action="ppaction://media"/>
            <a:extLst>
              <a:ext uri="{FF2B5EF4-FFF2-40B4-BE49-F238E27FC236}">
                <a16:creationId xmlns:a16="http://schemas.microsoft.com/office/drawing/2014/main" id="{B146DBC9-9ACF-EB43-B398-3EC966262C42}"/>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581982991"/>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6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DBC363-FE6A-A846-82C3-AD3FE3EE10C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677058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Purple Title Slide">
    <p:bg>
      <p:bgPr>
        <a:solidFill>
          <a:srgbClr val="5D297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B8E4AFA-0C8C-9540-AEFD-8CE9FF2C2B60}"/>
              </a:ext>
            </a:extLst>
          </p:cNvPr>
          <p:cNvSpPr/>
          <p:nvPr userDrawn="1"/>
        </p:nvSpPr>
        <p:spPr>
          <a:xfrm>
            <a:off x="609600" y="332656"/>
            <a:ext cx="2174032" cy="1080219"/>
          </a:xfrm>
          <a:prstGeom prst="rect">
            <a:avLst/>
          </a:prstGeom>
          <a:solidFill>
            <a:srgbClr val="5D2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98500" y="1846550"/>
            <a:ext cx="10363200" cy="2041524"/>
          </a:xfrm>
        </p:spPr>
        <p:txBody>
          <a:bodyPr/>
          <a:lstStyle>
            <a:lvl1pPr>
              <a:defRPr sz="4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en-GB"/>
          </a:p>
        </p:txBody>
      </p:sp>
      <p:sp>
        <p:nvSpPr>
          <p:cNvPr id="3" name="Subtitle 2"/>
          <p:cNvSpPr>
            <a:spLocks noGrp="1"/>
          </p:cNvSpPr>
          <p:nvPr>
            <p:ph type="subTitle" idx="1"/>
          </p:nvPr>
        </p:nvSpPr>
        <p:spPr>
          <a:xfrm>
            <a:off x="698500" y="3888073"/>
            <a:ext cx="8534400" cy="1752600"/>
          </a:xfrm>
        </p:spPr>
        <p:txBody>
          <a:bodyPr/>
          <a:lstStyle>
            <a:lvl1pPr marL="0" indent="0" algn="l">
              <a:buNone/>
              <a:defRPr sz="280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98500" y="6430232"/>
            <a:ext cx="28448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EC7AB759-530A-46AC-842F-B07144F002F9}" type="datetimeFigureOut">
              <a:rPr lang="en-GB" smtClean="0"/>
              <a:pPr/>
              <a:t>14/01/2026</a:t>
            </a:fld>
            <a:endParaRPr lang="en-GB"/>
          </a:p>
        </p:txBody>
      </p:sp>
      <p:sp>
        <p:nvSpPr>
          <p:cNvPr id="5" name="Footer Placeholder 4"/>
          <p:cNvSpPr>
            <a:spLocks noGrp="1"/>
          </p:cNvSpPr>
          <p:nvPr>
            <p:ph type="ftr" sz="quarter" idx="11"/>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10AD8A0A-4898-40BF-9009-4DA7E611EAC1}" type="slidenum">
              <a:rPr lang="en-GB" smtClean="0"/>
              <a:pPr/>
              <a:t>‹#›</a:t>
            </a:fld>
            <a:endParaRPr lang="en-GB"/>
          </a:p>
        </p:txBody>
      </p:sp>
      <p:pic>
        <p:nvPicPr>
          <p:cNvPr id="10" name="Picture 9">
            <a:extLst>
              <a:ext uri="{FF2B5EF4-FFF2-40B4-BE49-F238E27FC236}">
                <a16:creationId xmlns:a16="http://schemas.microsoft.com/office/drawing/2014/main" id="{465F806C-12F6-4E44-8704-B6F78D76F79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98500" y="505148"/>
            <a:ext cx="1655343" cy="707627"/>
          </a:xfrm>
          <a:prstGeom prst="rect">
            <a:avLst/>
          </a:prstGeom>
        </p:spPr>
      </p:pic>
    </p:spTree>
    <p:extLst>
      <p:ext uri="{BB962C8B-B14F-4D97-AF65-F5344CB8AC3E}">
        <p14:creationId xmlns:p14="http://schemas.microsoft.com/office/powerpoint/2010/main" val="257198508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Breaker">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01943E-A45F-4D92-6E75-1A0DFDDC85B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7D6C59C-FF2E-854D-7E08-862FFAE96FE8}"/>
              </a:ext>
            </a:extLst>
          </p:cNvPr>
          <p:cNvSpPr>
            <a:spLocks noGrp="1"/>
          </p:cNvSpPr>
          <p:nvPr>
            <p:ph type="ctrTitle"/>
          </p:nvPr>
        </p:nvSpPr>
        <p:spPr>
          <a:xfrm>
            <a:off x="565010" y="1041400"/>
            <a:ext cx="6894576" cy="2387600"/>
          </a:xfrm>
        </p:spPr>
        <p:txBody>
          <a:bodyPr anchor="b"/>
          <a:lstStyle>
            <a:lvl1pPr algn="l">
              <a:defRPr sz="6000">
                <a:solidFill>
                  <a:schemeClr val="bg1"/>
                </a:solidFill>
              </a:defRPr>
            </a:lvl1pPr>
          </a:lstStyle>
          <a:p>
            <a:r>
              <a:rPr lang="en-GB"/>
              <a:t>Click to edit</a:t>
            </a:r>
            <a:endParaRPr lang="en-US"/>
          </a:p>
        </p:txBody>
      </p:sp>
      <p:sp>
        <p:nvSpPr>
          <p:cNvPr id="3" name="Subtitle 2">
            <a:extLst>
              <a:ext uri="{FF2B5EF4-FFF2-40B4-BE49-F238E27FC236}">
                <a16:creationId xmlns:a16="http://schemas.microsoft.com/office/drawing/2014/main" id="{EE56C069-EFDB-E602-5915-AF1ACF581702}"/>
              </a:ext>
            </a:extLst>
          </p:cNvPr>
          <p:cNvSpPr>
            <a:spLocks noGrp="1"/>
          </p:cNvSpPr>
          <p:nvPr>
            <p:ph type="subTitle" idx="1" hasCustomPrompt="1"/>
          </p:nvPr>
        </p:nvSpPr>
        <p:spPr>
          <a:xfrm>
            <a:off x="565010" y="3521075"/>
            <a:ext cx="6894576" cy="1655762"/>
          </a:xfrm>
        </p:spPr>
        <p:txBody>
          <a:bodyPr>
            <a:norm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subtitle style</a:t>
            </a:r>
            <a:endParaRPr lang="en-US"/>
          </a:p>
        </p:txBody>
      </p:sp>
    </p:spTree>
    <p:extLst>
      <p:ext uri="{BB962C8B-B14F-4D97-AF65-F5344CB8AC3E}">
        <p14:creationId xmlns:p14="http://schemas.microsoft.com/office/powerpoint/2010/main" val="36996866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 ">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DF868-4393-1C68-F8A1-2309C93DAC64}"/>
              </a:ext>
            </a:extLst>
          </p:cNvPr>
          <p:cNvPicPr>
            <a:picLocks noChangeAspect="1"/>
          </p:cNvPicPr>
          <p:nvPr userDrawn="1"/>
        </p:nvPicPr>
        <p:blipFill>
          <a:blip r:embed="rId2"/>
          <a:srcRect/>
          <a:stretch/>
        </p:blipFill>
        <p:spPr>
          <a:xfrm flipV="1">
            <a:off x="0" y="0"/>
            <a:ext cx="12192000" cy="6858000"/>
          </a:xfrm>
          <a:prstGeom prst="rect">
            <a:avLst/>
          </a:prstGeom>
        </p:spPr>
      </p:pic>
      <p:sp>
        <p:nvSpPr>
          <p:cNvPr id="2" name="Title 1">
            <a:extLst>
              <a:ext uri="{FF2B5EF4-FFF2-40B4-BE49-F238E27FC236}">
                <a16:creationId xmlns:a16="http://schemas.microsoft.com/office/drawing/2014/main" id="{FF211BC9-45F5-E908-526A-9BD942AE659A}"/>
              </a:ext>
            </a:extLst>
          </p:cNvPr>
          <p:cNvSpPr>
            <a:spLocks noGrp="1"/>
          </p:cNvSpPr>
          <p:nvPr>
            <p:ph type="ctrTitle"/>
          </p:nvPr>
        </p:nvSpPr>
        <p:spPr>
          <a:xfrm>
            <a:off x="565009" y="671531"/>
            <a:ext cx="8629555" cy="777441"/>
          </a:xfrm>
        </p:spPr>
        <p:txBody>
          <a:bodyPr anchor="t">
            <a:normAutofit/>
          </a:bodyPr>
          <a:lstStyle>
            <a:lvl1pPr algn="l">
              <a:defRPr sz="4000">
                <a:solidFill>
                  <a:schemeClr val="tx1"/>
                </a:solidFill>
              </a:defRPr>
            </a:lvl1pPr>
          </a:lstStyle>
          <a:p>
            <a:r>
              <a:rPr lang="en-GB"/>
              <a:t>Click to edit</a:t>
            </a:r>
            <a:endParaRPr lang="en-US"/>
          </a:p>
        </p:txBody>
      </p:sp>
      <p:sp>
        <p:nvSpPr>
          <p:cNvPr id="3" name="Text Placeholder 7">
            <a:extLst>
              <a:ext uri="{FF2B5EF4-FFF2-40B4-BE49-F238E27FC236}">
                <a16:creationId xmlns:a16="http://schemas.microsoft.com/office/drawing/2014/main" id="{4CFF4971-54A4-9D55-150B-A74838B39CD7}"/>
              </a:ext>
            </a:extLst>
          </p:cNvPr>
          <p:cNvSpPr>
            <a:spLocks noGrp="1"/>
          </p:cNvSpPr>
          <p:nvPr>
            <p:ph type="body" sz="quarter" idx="10" hasCustomPrompt="1"/>
          </p:nvPr>
        </p:nvSpPr>
        <p:spPr>
          <a:xfrm>
            <a:off x="565932" y="1477645"/>
            <a:ext cx="8628270" cy="4708824"/>
          </a:xfrm>
        </p:spPr>
        <p:txBody>
          <a:bodyPr>
            <a:normAutofit/>
          </a:bodyPr>
          <a:lstStyle>
            <a:lvl1pPr marL="0" indent="0">
              <a:buFontTx/>
              <a:buNone/>
              <a:defRPr sz="2400"/>
            </a:lvl1pPr>
          </a:lstStyle>
          <a:p>
            <a:pPr lvl="0"/>
            <a:r>
              <a:rPr lang="en-US"/>
              <a:t>Body text goes here</a:t>
            </a:r>
          </a:p>
        </p:txBody>
      </p:sp>
    </p:spTree>
    <p:extLst>
      <p:ext uri="{BB962C8B-B14F-4D97-AF65-F5344CB8AC3E}">
        <p14:creationId xmlns:p14="http://schemas.microsoft.com/office/powerpoint/2010/main" val="40039265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ack Title Slide">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B8E4AFA-0C8C-9540-AEFD-8CE9FF2C2B60}"/>
              </a:ext>
            </a:extLst>
          </p:cNvPr>
          <p:cNvSpPr/>
          <p:nvPr userDrawn="1"/>
        </p:nvSpPr>
        <p:spPr>
          <a:xfrm>
            <a:off x="609600" y="332656"/>
            <a:ext cx="2174032" cy="10802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98500" y="1846550"/>
            <a:ext cx="10363200" cy="2041524"/>
          </a:xfrm>
        </p:spPr>
        <p:txBody>
          <a:bodyPr/>
          <a:lstStyle>
            <a:lvl1pPr>
              <a:defRPr sz="4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193895180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98500" y="2130426"/>
            <a:ext cx="10363200" cy="1470025"/>
          </a:xfrm>
        </p:spPr>
        <p:txBody>
          <a:bodyPr/>
          <a:lstStyle>
            <a:lvl1pPr>
              <a:defRPr sz="3200" b="1">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en-GB"/>
          </a:p>
        </p:txBody>
      </p:sp>
      <p:sp>
        <p:nvSpPr>
          <p:cNvPr id="3" name="Subtitle 2"/>
          <p:cNvSpPr>
            <a:spLocks noGrp="1"/>
          </p:cNvSpPr>
          <p:nvPr>
            <p:ph type="subTitle" idx="1"/>
          </p:nvPr>
        </p:nvSpPr>
        <p:spPr>
          <a:xfrm>
            <a:off x="698500" y="3886200"/>
            <a:ext cx="8534400" cy="1752600"/>
          </a:xfrm>
        </p:spPr>
        <p:txBody>
          <a:bodyPr/>
          <a:lstStyle>
            <a:lvl1pPr marL="0" indent="0" algn="l">
              <a:buNone/>
              <a:defRPr sz="28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98500" y="6428359"/>
            <a:ext cx="28448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EC7AB759-530A-46AC-842F-B07144F002F9}" type="datetimeFigureOut">
              <a:rPr lang="en-GB" smtClean="0"/>
              <a:pPr/>
              <a:t>14/01/2026</a:t>
            </a:fld>
            <a:endParaRPr lang="en-GB"/>
          </a:p>
        </p:txBody>
      </p:sp>
      <p:sp>
        <p:nvSpPr>
          <p:cNvPr id="5" name="Footer Placeholder 4"/>
          <p:cNvSpPr>
            <a:spLocks noGrp="1"/>
          </p:cNvSpPr>
          <p:nvPr>
            <p:ph type="ftr" sz="quarter" idx="11"/>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10AD8A0A-4898-40BF-9009-4DA7E611EAC1}" type="slidenum">
              <a:rPr lang="en-GB" smtClean="0"/>
              <a:pPr/>
              <a:t>‹#›</a:t>
            </a:fld>
            <a:endParaRPr lang="en-GB"/>
          </a:p>
        </p:txBody>
      </p:sp>
    </p:spTree>
    <p:extLst>
      <p:ext uri="{BB962C8B-B14F-4D97-AF65-F5344CB8AC3E}">
        <p14:creationId xmlns:p14="http://schemas.microsoft.com/office/powerpoint/2010/main" val="268231512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98500" y="1268760"/>
            <a:ext cx="10959008" cy="1143000"/>
          </a:xfrm>
        </p:spPr>
        <p:txBody>
          <a:bodyPr/>
          <a:lstStyle>
            <a:lvl1pPr>
              <a:defRPr sz="3600">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en-GB"/>
          </a:p>
        </p:txBody>
      </p:sp>
      <p:sp>
        <p:nvSpPr>
          <p:cNvPr id="3" name="Content Placeholder 2"/>
          <p:cNvSpPr>
            <a:spLocks noGrp="1"/>
          </p:cNvSpPr>
          <p:nvPr>
            <p:ph idx="1"/>
          </p:nvPr>
        </p:nvSpPr>
        <p:spPr>
          <a:xfrm>
            <a:off x="698500" y="2492897"/>
            <a:ext cx="10972800" cy="3633267"/>
          </a:xfrm>
        </p:spPr>
        <p:txBody>
          <a:bodyPr/>
          <a:lstStyle>
            <a:lvl1pPr>
              <a:defRPr sz="2800">
                <a:latin typeface="Open Sans" panose="020B0606030504020204" pitchFamily="34" charset="0"/>
                <a:ea typeface="Open Sans" panose="020B0606030504020204" pitchFamily="34" charset="0"/>
                <a:cs typeface="Open Sans" panose="020B0606030504020204" pitchFamily="34" charset="0"/>
              </a:defRPr>
            </a:lvl1pPr>
            <a:lvl2pPr>
              <a:defRPr sz="2400">
                <a:latin typeface="Open Sans" panose="020B0606030504020204" pitchFamily="34" charset="0"/>
                <a:ea typeface="Open Sans" panose="020B0606030504020204" pitchFamily="34" charset="0"/>
                <a:cs typeface="Open Sans" panose="020B0606030504020204" pitchFamily="34" charset="0"/>
              </a:defRPr>
            </a:lvl2pPr>
            <a:lvl3pPr>
              <a:defRPr sz="2400">
                <a:latin typeface="Open Sans" panose="020B0606030504020204" pitchFamily="34" charset="0"/>
                <a:ea typeface="Open Sans" panose="020B0606030504020204" pitchFamily="34" charset="0"/>
                <a:cs typeface="Open Sans" panose="020B0606030504020204" pitchFamily="34" charset="0"/>
              </a:defRPr>
            </a:lvl3pPr>
            <a:lvl4pPr>
              <a:defRPr sz="2400">
                <a:latin typeface="Open Sans" panose="020B0606030504020204" pitchFamily="34" charset="0"/>
                <a:ea typeface="Open Sans" panose="020B0606030504020204" pitchFamily="34" charset="0"/>
                <a:cs typeface="Open Sans" panose="020B0606030504020204" pitchFamily="34" charset="0"/>
              </a:defRPr>
            </a:lvl4pPr>
            <a:lvl5pPr>
              <a:defRPr sz="24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98500" y="6428359"/>
            <a:ext cx="28448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222B6232-AB33-4513-9527-F98CEC472D23}" type="datetimeFigureOut">
              <a:rPr lang="en-GB" smtClean="0"/>
              <a:pPr/>
              <a:t>14/01/2026</a:t>
            </a:fld>
            <a:endParaRPr lang="en-GB"/>
          </a:p>
        </p:txBody>
      </p:sp>
      <p:sp>
        <p:nvSpPr>
          <p:cNvPr id="5" name="Footer Placeholder 4"/>
          <p:cNvSpPr>
            <a:spLocks noGrp="1"/>
          </p:cNvSpPr>
          <p:nvPr>
            <p:ph type="ftr" sz="quarter" idx="11"/>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F758A139-7ABE-46A1-B082-C2C77667394C}" type="slidenum">
              <a:rPr lang="en-GB" smtClean="0"/>
              <a:pPr/>
              <a:t>‹#›</a:t>
            </a:fld>
            <a:endParaRPr lang="en-GB"/>
          </a:p>
        </p:txBody>
      </p:sp>
    </p:spTree>
    <p:extLst>
      <p:ext uri="{BB962C8B-B14F-4D97-AF65-F5344CB8AC3E}">
        <p14:creationId xmlns:p14="http://schemas.microsoft.com/office/powerpoint/2010/main" val="425630714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GREY">
    <p:bg>
      <p:bgPr>
        <a:solidFill>
          <a:schemeClr val="bg1">
            <a:lumMod val="50000"/>
            <a:alpha val="66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8500" y="1268760"/>
            <a:ext cx="10959008" cy="1143000"/>
          </a:xfrm>
        </p:spPr>
        <p:txBody>
          <a:bodyPr/>
          <a:lstStyle>
            <a:lvl1pPr>
              <a:defRPr sz="36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en-GB"/>
          </a:p>
        </p:txBody>
      </p:sp>
      <p:sp>
        <p:nvSpPr>
          <p:cNvPr id="3" name="Content Placeholder 2"/>
          <p:cNvSpPr>
            <a:spLocks noGrp="1"/>
          </p:cNvSpPr>
          <p:nvPr>
            <p:ph idx="1"/>
          </p:nvPr>
        </p:nvSpPr>
        <p:spPr>
          <a:xfrm>
            <a:off x="698500" y="2492897"/>
            <a:ext cx="10972800" cy="3633267"/>
          </a:xfrm>
        </p:spPr>
        <p:txBody>
          <a:bodyPr/>
          <a:lstStyle>
            <a:lvl1pPr>
              <a:defRPr sz="2800">
                <a:latin typeface="Open Sans" panose="020B0606030504020204" pitchFamily="34" charset="0"/>
                <a:ea typeface="Open Sans" panose="020B0606030504020204" pitchFamily="34" charset="0"/>
                <a:cs typeface="Open Sans" panose="020B0606030504020204" pitchFamily="34" charset="0"/>
              </a:defRPr>
            </a:lvl1pPr>
            <a:lvl2pPr>
              <a:defRPr sz="2400">
                <a:latin typeface="Open Sans" panose="020B0606030504020204" pitchFamily="34" charset="0"/>
                <a:ea typeface="Open Sans" panose="020B0606030504020204" pitchFamily="34" charset="0"/>
                <a:cs typeface="Open Sans" panose="020B0606030504020204" pitchFamily="34" charset="0"/>
              </a:defRPr>
            </a:lvl2pPr>
            <a:lvl3pPr>
              <a:defRPr sz="2400">
                <a:latin typeface="Open Sans" panose="020B0606030504020204" pitchFamily="34" charset="0"/>
                <a:ea typeface="Open Sans" panose="020B0606030504020204" pitchFamily="34" charset="0"/>
                <a:cs typeface="Open Sans" panose="020B0606030504020204" pitchFamily="34" charset="0"/>
              </a:defRPr>
            </a:lvl3pPr>
            <a:lvl4pPr>
              <a:defRPr sz="2400">
                <a:latin typeface="Open Sans" panose="020B0606030504020204" pitchFamily="34" charset="0"/>
                <a:ea typeface="Open Sans" panose="020B0606030504020204" pitchFamily="34" charset="0"/>
                <a:cs typeface="Open Sans" panose="020B0606030504020204" pitchFamily="34" charset="0"/>
              </a:defRPr>
            </a:lvl4pPr>
            <a:lvl5pPr>
              <a:defRPr sz="24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98500" y="6428359"/>
            <a:ext cx="28448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222B6232-AB33-4513-9527-F98CEC472D23}" type="datetimeFigureOut">
              <a:rPr lang="en-GB" smtClean="0"/>
              <a:pPr/>
              <a:t>14/01/2026</a:t>
            </a:fld>
            <a:endParaRPr lang="en-GB"/>
          </a:p>
        </p:txBody>
      </p:sp>
      <p:sp>
        <p:nvSpPr>
          <p:cNvPr id="5" name="Footer Placeholder 4"/>
          <p:cNvSpPr>
            <a:spLocks noGrp="1"/>
          </p:cNvSpPr>
          <p:nvPr>
            <p:ph type="ftr" sz="quarter" idx="11"/>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F758A139-7ABE-46A1-B082-C2C77667394C}" type="slidenum">
              <a:rPr lang="en-GB" smtClean="0"/>
              <a:pPr/>
              <a:t>‹#›</a:t>
            </a:fld>
            <a:endParaRPr lang="en-GB"/>
          </a:p>
        </p:txBody>
      </p:sp>
      <p:sp>
        <p:nvSpPr>
          <p:cNvPr id="8" name="Rectangle 7">
            <a:extLst>
              <a:ext uri="{FF2B5EF4-FFF2-40B4-BE49-F238E27FC236}">
                <a16:creationId xmlns:a16="http://schemas.microsoft.com/office/drawing/2014/main" id="{80007185-38DE-7046-AFF4-4EFA23203A98}"/>
              </a:ext>
            </a:extLst>
          </p:cNvPr>
          <p:cNvSpPr/>
          <p:nvPr userDrawn="1"/>
        </p:nvSpPr>
        <p:spPr>
          <a:xfrm>
            <a:off x="479376" y="332656"/>
            <a:ext cx="2016224" cy="936104"/>
          </a:xfrm>
          <a:prstGeom prst="rect">
            <a:avLst/>
          </a:prstGeom>
          <a:solidFill>
            <a:srgbClr val="ABA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557310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8500" y="4406901"/>
            <a:ext cx="10363200" cy="1362075"/>
          </a:xfrm>
        </p:spPr>
        <p:txBody>
          <a:bodyPr anchor="t"/>
          <a:lstStyle>
            <a:lvl1pPr algn="l">
              <a:defRPr sz="4000" b="1" cap="a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en-GB"/>
          </a:p>
        </p:txBody>
      </p:sp>
      <p:sp>
        <p:nvSpPr>
          <p:cNvPr id="3" name="Text Placeholder 2"/>
          <p:cNvSpPr>
            <a:spLocks noGrp="1"/>
          </p:cNvSpPr>
          <p:nvPr>
            <p:ph type="body" idx="1"/>
          </p:nvPr>
        </p:nvSpPr>
        <p:spPr>
          <a:xfrm>
            <a:off x="698500" y="2906713"/>
            <a:ext cx="10363200" cy="1500187"/>
          </a:xfrm>
        </p:spPr>
        <p:txBody>
          <a:bodyPr anchor="b"/>
          <a:lstStyle>
            <a:lvl1pPr marL="0" indent="0">
              <a:buNone/>
              <a:defRPr sz="20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98500" y="6428359"/>
            <a:ext cx="2844800" cy="36512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445CD916-7149-4247-856D-87DAB39295C7}" type="datetimeFigureOut">
              <a:rPr lang="en-GB" smtClean="0"/>
              <a:pPr/>
              <a:t>14/01/2026</a:t>
            </a:fld>
            <a:endParaRPr lang="en-GB"/>
          </a:p>
        </p:txBody>
      </p:sp>
      <p:sp>
        <p:nvSpPr>
          <p:cNvPr id="5" name="Footer Placeholder 4"/>
          <p:cNvSpPr>
            <a:spLocks noGrp="1"/>
          </p:cNvSpPr>
          <p:nvPr>
            <p:ph type="ftr" sz="quarter" idx="11"/>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13ACF840-035C-411F-BA81-AF7A8ED78138}" type="slidenum">
              <a:rPr lang="en-GB" smtClean="0"/>
              <a:pPr/>
              <a:t>‹#›</a:t>
            </a:fld>
            <a:endParaRPr lang="en-GB"/>
          </a:p>
        </p:txBody>
      </p:sp>
    </p:spTree>
    <p:extLst>
      <p:ext uri="{BB962C8B-B14F-4D97-AF65-F5344CB8AC3E}">
        <p14:creationId xmlns:p14="http://schemas.microsoft.com/office/powerpoint/2010/main" val="15620479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CFE8F7DA-80EC-4CF7-AB7B-078F533B953B}" type="datetimeFigureOut">
              <a:rPr lang="en-GB" smtClean="0"/>
              <a:pPr/>
              <a:t>14/01/2026</a:t>
            </a:fld>
            <a:endParaRPr lang="en-GB"/>
          </a:p>
        </p:txBody>
      </p:sp>
      <p:sp>
        <p:nvSpPr>
          <p:cNvPr id="4" name="Footer Placeholder 4"/>
          <p:cNvSpPr>
            <a:spLocks noGrp="1"/>
          </p:cNvSpPr>
          <p:nvPr>
            <p:ph type="ftr" sz="quarter" idx="11"/>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lang="en-GB"/>
          </a:p>
        </p:txBody>
      </p:sp>
      <p:sp>
        <p:nvSpPr>
          <p:cNvPr id="5" name="Slide Number Placeholder 5"/>
          <p:cNvSpPr>
            <a:spLocks noGrp="1"/>
          </p:cNvSpPr>
          <p:nvPr>
            <p:ph type="sldNum" sz="quarter" idx="12"/>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F74E6293-7DA2-4D9E-8605-5715E69AF2C7}" type="slidenum">
              <a:rPr lang="en-GB" smtClean="0"/>
              <a:pPr/>
              <a:t>‹#›</a:t>
            </a:fld>
            <a:endParaRPr lang="en-GB"/>
          </a:p>
        </p:txBody>
      </p:sp>
    </p:spTree>
    <p:extLst>
      <p:ext uri="{BB962C8B-B14F-4D97-AF65-F5344CB8AC3E}">
        <p14:creationId xmlns:p14="http://schemas.microsoft.com/office/powerpoint/2010/main" val="185518854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B1AE269B-21F6-4A71-848B-6E891C314B78}" type="datetimeFigureOut">
              <a:rPr lang="en-GB" smtClean="0"/>
              <a:pPr/>
              <a:t>14/01/2026</a:t>
            </a:fld>
            <a:endParaRPr lang="en-GB"/>
          </a:p>
        </p:txBody>
      </p:sp>
      <p:sp>
        <p:nvSpPr>
          <p:cNvPr id="3" name="Footer Placeholder 4"/>
          <p:cNvSpPr>
            <a:spLocks noGrp="1"/>
          </p:cNvSpPr>
          <p:nvPr>
            <p:ph type="ftr" sz="quarter" idx="11"/>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lang="en-GB"/>
          </a:p>
        </p:txBody>
      </p:sp>
      <p:sp>
        <p:nvSpPr>
          <p:cNvPr id="4" name="Slide Number Placeholder 5"/>
          <p:cNvSpPr>
            <a:spLocks noGrp="1"/>
          </p:cNvSpPr>
          <p:nvPr>
            <p:ph type="sldNum" sz="quarter" idx="12"/>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stStyle>
          <a:p>
            <a:fld id="{32789173-A1D5-421E-B384-2A426DF314C2}" type="slidenum">
              <a:rPr lang="en-GB" smtClean="0"/>
              <a:pPr/>
              <a:t>‹#›</a:t>
            </a:fld>
            <a:endParaRPr lang="en-GB"/>
          </a:p>
        </p:txBody>
      </p:sp>
    </p:spTree>
    <p:extLst>
      <p:ext uri="{BB962C8B-B14F-4D97-AF65-F5344CB8AC3E}">
        <p14:creationId xmlns:p14="http://schemas.microsoft.com/office/powerpoint/2010/main" val="96151113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96F68FA-6026-2A40-8EAF-D447602188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0" y="0"/>
            <a:ext cx="12192000" cy="6858000"/>
          </a:xfrm>
          <a:prstGeom prst="rect">
            <a:avLst/>
          </a:prstGeom>
        </p:spPr>
      </p:pic>
      <p:pic>
        <p:nvPicPr>
          <p:cNvPr id="8" name="Picture 7">
            <a:extLst>
              <a:ext uri="{FF2B5EF4-FFF2-40B4-BE49-F238E27FC236}">
                <a16:creationId xmlns:a16="http://schemas.microsoft.com/office/drawing/2014/main" id="{8DC246CB-2F3B-FB46-9ADA-4D8C77E70324}"/>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bwMode="auto">
          <a:xfrm>
            <a:off x="703385" y="681813"/>
            <a:ext cx="2725616" cy="1153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itle 8">
            <a:extLst>
              <a:ext uri="{FF2B5EF4-FFF2-40B4-BE49-F238E27FC236}">
                <a16:creationId xmlns:a16="http://schemas.microsoft.com/office/drawing/2014/main" id="{96419FA0-D351-504D-9518-50113E5398CE}"/>
              </a:ext>
            </a:extLst>
          </p:cNvPr>
          <p:cNvSpPr>
            <a:spLocks noGrp="1"/>
          </p:cNvSpPr>
          <p:nvPr>
            <p:ph type="title"/>
          </p:nvPr>
        </p:nvSpPr>
        <p:spPr>
          <a:xfrm>
            <a:off x="838200" y="2894965"/>
            <a:ext cx="10515600" cy="1325563"/>
          </a:xfrm>
        </p:spPr>
        <p:txBody>
          <a:bodyPr>
            <a:normAutofit/>
          </a:bodyPr>
          <a:lstStyle>
            <a:lvl1pPr algn="ctr">
              <a:defRPr sz="600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1" name="Text Placeholder 10">
            <a:extLst>
              <a:ext uri="{FF2B5EF4-FFF2-40B4-BE49-F238E27FC236}">
                <a16:creationId xmlns:a16="http://schemas.microsoft.com/office/drawing/2014/main" id="{90DBE5C5-B048-3C40-B996-2B4628C744E5}"/>
              </a:ext>
            </a:extLst>
          </p:cNvPr>
          <p:cNvSpPr>
            <a:spLocks noGrp="1"/>
          </p:cNvSpPr>
          <p:nvPr>
            <p:ph type="body" sz="quarter" idx="10"/>
          </p:nvPr>
        </p:nvSpPr>
        <p:spPr>
          <a:xfrm>
            <a:off x="838201" y="4389438"/>
            <a:ext cx="10515600" cy="1325562"/>
          </a:xfrm>
        </p:spPr>
        <p:txBody>
          <a:bodyPr/>
          <a:lstStyle>
            <a:lvl1pPr marL="0" indent="0" algn="ctr">
              <a:buNone/>
              <a:defRPr b="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grpSp>
        <p:nvGrpSpPr>
          <p:cNvPr id="6" name="Group 5">
            <a:extLst>
              <a:ext uri="{FF2B5EF4-FFF2-40B4-BE49-F238E27FC236}">
                <a16:creationId xmlns:a16="http://schemas.microsoft.com/office/drawing/2014/main" id="{5E20D1A0-10CD-A644-9857-37CAB939C93D}"/>
              </a:ext>
            </a:extLst>
          </p:cNvPr>
          <p:cNvGrpSpPr/>
          <p:nvPr userDrawn="1"/>
        </p:nvGrpSpPr>
        <p:grpSpPr>
          <a:xfrm>
            <a:off x="1559496" y="6165304"/>
            <a:ext cx="8444415" cy="361574"/>
            <a:chOff x="688387" y="3661077"/>
            <a:chExt cx="12667670" cy="542406"/>
          </a:xfrm>
        </p:grpSpPr>
        <p:pic>
          <p:nvPicPr>
            <p:cNvPr id="10" name="Picture 9">
              <a:extLst>
                <a:ext uri="{FF2B5EF4-FFF2-40B4-BE49-F238E27FC236}">
                  <a16:creationId xmlns:a16="http://schemas.microsoft.com/office/drawing/2014/main" id="{8D0EB749-E2BD-9D46-BBD1-D36A50EE926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50249" b="28645"/>
            <a:stretch/>
          </p:blipFill>
          <p:spPr>
            <a:xfrm>
              <a:off x="5154674" y="3661077"/>
              <a:ext cx="813172" cy="521473"/>
            </a:xfrm>
            <a:prstGeom prst="rect">
              <a:avLst/>
            </a:prstGeom>
          </p:spPr>
        </p:pic>
        <p:pic>
          <p:nvPicPr>
            <p:cNvPr id="12" name="Picture 11">
              <a:extLst>
                <a:ext uri="{FF2B5EF4-FFF2-40B4-BE49-F238E27FC236}">
                  <a16:creationId xmlns:a16="http://schemas.microsoft.com/office/drawing/2014/main" id="{9883E6EA-A863-9D4C-AB1E-9F71D26CC84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73128" b="5767"/>
            <a:stretch/>
          </p:blipFill>
          <p:spPr>
            <a:xfrm>
              <a:off x="7515867" y="3682010"/>
              <a:ext cx="813172" cy="521473"/>
            </a:xfrm>
            <a:prstGeom prst="rect">
              <a:avLst/>
            </a:prstGeom>
          </p:spPr>
        </p:pic>
        <p:pic>
          <p:nvPicPr>
            <p:cNvPr id="13" name="Picture 12">
              <a:extLst>
                <a:ext uri="{FF2B5EF4-FFF2-40B4-BE49-F238E27FC236}">
                  <a16:creationId xmlns:a16="http://schemas.microsoft.com/office/drawing/2014/main" id="{EDEB4606-25EC-104B-BB48-368BA87DD79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29143" b="49751"/>
            <a:stretch/>
          </p:blipFill>
          <p:spPr>
            <a:xfrm>
              <a:off x="688387" y="3663927"/>
              <a:ext cx="813172" cy="521473"/>
            </a:xfrm>
            <a:prstGeom prst="rect">
              <a:avLst/>
            </a:prstGeom>
          </p:spPr>
        </p:pic>
        <p:pic>
          <p:nvPicPr>
            <p:cNvPr id="14" name="Picture 13">
              <a:extLst>
                <a:ext uri="{FF2B5EF4-FFF2-40B4-BE49-F238E27FC236}">
                  <a16:creationId xmlns:a16="http://schemas.microsoft.com/office/drawing/2014/main" id="{F5823177-026F-7D4B-8504-936521AEEB1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7177" b="71717"/>
            <a:stretch/>
          </p:blipFill>
          <p:spPr>
            <a:xfrm>
              <a:off x="9885204" y="3661478"/>
              <a:ext cx="813172" cy="521473"/>
            </a:xfrm>
            <a:prstGeom prst="rect">
              <a:avLst/>
            </a:prstGeom>
          </p:spPr>
        </p:pic>
        <p:sp>
          <p:nvSpPr>
            <p:cNvPr id="15" name="Rectangle 14">
              <a:extLst>
                <a:ext uri="{FF2B5EF4-FFF2-40B4-BE49-F238E27FC236}">
                  <a16:creationId xmlns:a16="http://schemas.microsoft.com/office/drawing/2014/main" id="{ABFC0C54-AF45-EA49-8AFE-BEB7A077018F}"/>
                </a:ext>
              </a:extLst>
            </p:cNvPr>
            <p:cNvSpPr/>
            <p:nvPr/>
          </p:nvSpPr>
          <p:spPr>
            <a:xfrm>
              <a:off x="10608250" y="3682011"/>
              <a:ext cx="2747807" cy="400625"/>
            </a:xfrm>
            <a:prstGeom prst="rect">
              <a:avLst/>
            </a:prstGeom>
          </p:spPr>
          <p:txBody>
            <a:bodyPr wrap="none" lIns="0" tIns="0" rIns="0" bIns="0">
              <a:spAutoFit/>
            </a:bodyPr>
            <a:lstStyle/>
            <a:p>
              <a:pPr marL="0" indent="0">
                <a:lnSpc>
                  <a:spcPct val="140000"/>
                </a:lnSpc>
                <a:buFont typeface="Arial" pitchFamily="34" charset="0"/>
                <a:buNone/>
              </a:pPr>
              <a:r>
                <a:rPr lang="en-US" sz="1400">
                  <a:solidFill>
                    <a:schemeClr val="bg1"/>
                  </a:solidFill>
                </a:rPr>
                <a:t>www.manchester.ac.uk</a:t>
              </a:r>
            </a:p>
          </p:txBody>
        </p:sp>
        <p:sp>
          <p:nvSpPr>
            <p:cNvPr id="16" name="Rectangle 15">
              <a:extLst>
                <a:ext uri="{FF2B5EF4-FFF2-40B4-BE49-F238E27FC236}">
                  <a16:creationId xmlns:a16="http://schemas.microsoft.com/office/drawing/2014/main" id="{5267516F-4EC3-CE4F-94EA-1BAE93FCE036}"/>
                </a:ext>
              </a:extLst>
            </p:cNvPr>
            <p:cNvSpPr/>
            <p:nvPr/>
          </p:nvSpPr>
          <p:spPr>
            <a:xfrm>
              <a:off x="1416004" y="3711142"/>
              <a:ext cx="3508464" cy="408897"/>
            </a:xfrm>
            <a:prstGeom prst="rect">
              <a:avLst/>
            </a:prstGeom>
          </p:spPr>
          <p:txBody>
            <a:bodyPr wrap="none" lIns="0" tIns="0" rIns="0" bIns="0">
              <a:spAutoFit/>
            </a:bodyPr>
            <a:lstStyle/>
            <a:p>
              <a:pPr marL="0" indent="0">
                <a:lnSpc>
                  <a:spcPct val="140000"/>
                </a:lnSpc>
                <a:buFont typeface="Arial" pitchFamily="34" charset="0"/>
                <a:buNone/>
              </a:pPr>
              <a:r>
                <a:rPr lang="en-US" sz="1400">
                  <a:solidFill>
                    <a:schemeClr val="bg1"/>
                  </a:solidFill>
                  <a:latin typeface="Open Sans"/>
                  <a:cs typeface="Open Sans"/>
                </a:rPr>
                <a:t>TheUniversityOfManchester</a:t>
              </a:r>
            </a:p>
          </p:txBody>
        </p:sp>
        <p:sp>
          <p:nvSpPr>
            <p:cNvPr id="17" name="Rectangle 16">
              <a:extLst>
                <a:ext uri="{FF2B5EF4-FFF2-40B4-BE49-F238E27FC236}">
                  <a16:creationId xmlns:a16="http://schemas.microsoft.com/office/drawing/2014/main" id="{242547F9-997A-7344-96B6-F583449B6BF5}"/>
                </a:ext>
              </a:extLst>
            </p:cNvPr>
            <p:cNvSpPr/>
            <p:nvPr/>
          </p:nvSpPr>
          <p:spPr>
            <a:xfrm>
              <a:off x="8235946" y="3787983"/>
              <a:ext cx="1315181" cy="323193"/>
            </a:xfrm>
            <a:prstGeom prst="rect">
              <a:avLst/>
            </a:prstGeom>
          </p:spPr>
          <p:txBody>
            <a:bodyPr wrap="none" lIns="0" tIns="0" rIns="0" bIns="0">
              <a:spAutoFit/>
            </a:bodyPr>
            <a:lstStyle/>
            <a:p>
              <a:r>
                <a:rPr lang="en-US" sz="1400">
                  <a:solidFill>
                    <a:schemeClr val="bg1"/>
                  </a:solidFill>
                </a:rPr>
                <a:t>OfficialUoM</a:t>
              </a:r>
              <a:endParaRPr lang="en-GB" sz="1400">
                <a:solidFill>
                  <a:schemeClr val="bg1"/>
                </a:solidFill>
              </a:endParaRPr>
            </a:p>
          </p:txBody>
        </p:sp>
        <p:sp>
          <p:nvSpPr>
            <p:cNvPr id="18" name="Rectangle 17">
              <a:extLst>
                <a:ext uri="{FF2B5EF4-FFF2-40B4-BE49-F238E27FC236}">
                  <a16:creationId xmlns:a16="http://schemas.microsoft.com/office/drawing/2014/main" id="{FD2164D3-EF27-A647-A66D-A748C8926A59}"/>
                </a:ext>
              </a:extLst>
            </p:cNvPr>
            <p:cNvSpPr/>
            <p:nvPr/>
          </p:nvSpPr>
          <p:spPr>
            <a:xfrm>
              <a:off x="5873392" y="3780541"/>
              <a:ext cx="1315181" cy="323193"/>
            </a:xfrm>
            <a:prstGeom prst="rect">
              <a:avLst/>
            </a:prstGeom>
          </p:spPr>
          <p:txBody>
            <a:bodyPr wrap="none" lIns="0" tIns="0" rIns="0" bIns="0">
              <a:spAutoFit/>
            </a:bodyPr>
            <a:lstStyle/>
            <a:p>
              <a:r>
                <a:rPr lang="en-US" sz="1400">
                  <a:solidFill>
                    <a:schemeClr val="bg1"/>
                  </a:solidFill>
                </a:rPr>
                <a:t>OfficialUoM</a:t>
              </a:r>
              <a:endParaRPr lang="en-GB" sz="1400">
                <a:solidFill>
                  <a:schemeClr val="bg1"/>
                </a:solidFill>
              </a:endParaRPr>
            </a:p>
          </p:txBody>
        </p:sp>
      </p:grpSp>
    </p:spTree>
    <p:extLst>
      <p:ext uri="{BB962C8B-B14F-4D97-AF65-F5344CB8AC3E}">
        <p14:creationId xmlns:p14="http://schemas.microsoft.com/office/powerpoint/2010/main" val="360941552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22722-9488-C69F-5DAA-43211079FEA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10876E5-7F26-CF34-77F5-48976B350DA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D32AABB-361F-3F71-965E-EF0856A08773}"/>
              </a:ext>
            </a:extLst>
          </p:cNvPr>
          <p:cNvSpPr>
            <a:spLocks noGrp="1"/>
          </p:cNvSpPr>
          <p:nvPr>
            <p:ph type="dt" sz="half" idx="10"/>
          </p:nvPr>
        </p:nvSpPr>
        <p:spPr/>
        <p:txBody>
          <a:bodyPr/>
          <a:lstStyle/>
          <a:p>
            <a:fld id="{A6563A00-FE9F-AD4B-A324-04125E7BA32F}" type="datetimeFigureOut">
              <a:rPr lang="en-US" smtClean="0"/>
              <a:t>1/14/2026</a:t>
            </a:fld>
            <a:endParaRPr lang="en-US"/>
          </a:p>
        </p:txBody>
      </p:sp>
      <p:sp>
        <p:nvSpPr>
          <p:cNvPr id="5" name="Footer Placeholder 4">
            <a:extLst>
              <a:ext uri="{FF2B5EF4-FFF2-40B4-BE49-F238E27FC236}">
                <a16:creationId xmlns:a16="http://schemas.microsoft.com/office/drawing/2014/main" id="{6539D535-AB52-D287-22A8-B275DFDC6C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181CCC-EAC5-BDFD-EF0F-861A47D19CE7}"/>
              </a:ext>
            </a:extLst>
          </p:cNvPr>
          <p:cNvSpPr>
            <a:spLocks noGrp="1"/>
          </p:cNvSpPr>
          <p:nvPr>
            <p:ph type="sldNum" sz="quarter" idx="12"/>
          </p:nvPr>
        </p:nvSpPr>
        <p:spPr/>
        <p:txBody>
          <a:bodyPr/>
          <a:lstStyle/>
          <a:p>
            <a:fld id="{809F1D8B-7003-1544-B5D2-E4AFAA69D549}" type="slidenum">
              <a:rPr lang="en-US" smtClean="0"/>
              <a:t>‹#›</a:t>
            </a:fld>
            <a:endParaRPr lang="en-US"/>
          </a:p>
        </p:txBody>
      </p:sp>
    </p:spTree>
    <p:extLst>
      <p:ext uri="{BB962C8B-B14F-4D97-AF65-F5344CB8AC3E}">
        <p14:creationId xmlns:p14="http://schemas.microsoft.com/office/powerpoint/2010/main" val="34594037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05D3B-70F3-99F4-E607-084F9BB9E25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45D5E86-2656-66F8-A1AB-958CF4177A22}"/>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E512E14-8C02-A0A1-1A58-01A33588F151}"/>
              </a:ext>
            </a:extLst>
          </p:cNvPr>
          <p:cNvSpPr>
            <a:spLocks noGrp="1"/>
          </p:cNvSpPr>
          <p:nvPr>
            <p:ph type="dt" sz="half" idx="10"/>
          </p:nvPr>
        </p:nvSpPr>
        <p:spPr/>
        <p:txBody>
          <a:bodyPr/>
          <a:lstStyle/>
          <a:p>
            <a:fld id="{A6563A00-FE9F-AD4B-A324-04125E7BA32F}" type="datetimeFigureOut">
              <a:rPr lang="en-US" smtClean="0"/>
              <a:t>1/14/2026</a:t>
            </a:fld>
            <a:endParaRPr lang="en-US"/>
          </a:p>
        </p:txBody>
      </p:sp>
      <p:sp>
        <p:nvSpPr>
          <p:cNvPr id="5" name="Footer Placeholder 4">
            <a:extLst>
              <a:ext uri="{FF2B5EF4-FFF2-40B4-BE49-F238E27FC236}">
                <a16:creationId xmlns:a16="http://schemas.microsoft.com/office/drawing/2014/main" id="{96973C2C-F618-4CDC-93AD-57D2C45534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F9ED6A-445A-7600-5581-0E6C2D7DE017}"/>
              </a:ext>
            </a:extLst>
          </p:cNvPr>
          <p:cNvSpPr>
            <a:spLocks noGrp="1"/>
          </p:cNvSpPr>
          <p:nvPr>
            <p:ph type="sldNum" sz="quarter" idx="12"/>
          </p:nvPr>
        </p:nvSpPr>
        <p:spPr/>
        <p:txBody>
          <a:bodyPr/>
          <a:lstStyle/>
          <a:p>
            <a:fld id="{809F1D8B-7003-1544-B5D2-E4AFAA69D549}" type="slidenum">
              <a:rPr lang="en-US" smtClean="0"/>
              <a:t>‹#›</a:t>
            </a:fld>
            <a:endParaRPr lang="en-US"/>
          </a:p>
        </p:txBody>
      </p:sp>
    </p:spTree>
    <p:extLst>
      <p:ext uri="{BB962C8B-B14F-4D97-AF65-F5344CB8AC3E}">
        <p14:creationId xmlns:p14="http://schemas.microsoft.com/office/powerpoint/2010/main" val="242573917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07B5A-B392-BACE-F598-172F8219195D}"/>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D7D6BF7-D2B9-DA79-8AB2-8E8E5B6B2D94}"/>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96B3DAC-A08B-BD6D-3BC0-BB5BC6B94071}"/>
              </a:ext>
            </a:extLst>
          </p:cNvPr>
          <p:cNvSpPr>
            <a:spLocks noGrp="1"/>
          </p:cNvSpPr>
          <p:nvPr>
            <p:ph type="dt" sz="half" idx="10"/>
          </p:nvPr>
        </p:nvSpPr>
        <p:spPr/>
        <p:txBody>
          <a:bodyPr/>
          <a:lstStyle/>
          <a:p>
            <a:fld id="{A6563A00-FE9F-AD4B-A324-04125E7BA32F}" type="datetimeFigureOut">
              <a:rPr lang="en-US" smtClean="0"/>
              <a:t>1/14/2026</a:t>
            </a:fld>
            <a:endParaRPr lang="en-US"/>
          </a:p>
        </p:txBody>
      </p:sp>
      <p:sp>
        <p:nvSpPr>
          <p:cNvPr id="5" name="Footer Placeholder 4">
            <a:extLst>
              <a:ext uri="{FF2B5EF4-FFF2-40B4-BE49-F238E27FC236}">
                <a16:creationId xmlns:a16="http://schemas.microsoft.com/office/drawing/2014/main" id="{D5A75AFB-6D6F-4C57-E0BD-0F3A9B4F8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6BA2BE-975B-C109-F1BD-7C10D5A0189F}"/>
              </a:ext>
            </a:extLst>
          </p:cNvPr>
          <p:cNvSpPr>
            <a:spLocks noGrp="1"/>
          </p:cNvSpPr>
          <p:nvPr>
            <p:ph type="sldNum" sz="quarter" idx="12"/>
          </p:nvPr>
        </p:nvSpPr>
        <p:spPr/>
        <p:txBody>
          <a:bodyPr/>
          <a:lstStyle/>
          <a:p>
            <a:fld id="{809F1D8B-7003-1544-B5D2-E4AFAA69D549}" type="slidenum">
              <a:rPr lang="en-US" smtClean="0"/>
              <a:t>‹#›</a:t>
            </a:fld>
            <a:endParaRPr lang="en-US"/>
          </a:p>
        </p:txBody>
      </p:sp>
    </p:spTree>
    <p:extLst>
      <p:ext uri="{BB962C8B-B14F-4D97-AF65-F5344CB8AC3E}">
        <p14:creationId xmlns:p14="http://schemas.microsoft.com/office/powerpoint/2010/main" val="197621227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29650-B361-64E7-57AD-A60BD1D342F7}"/>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C228839-9978-59BC-7049-CC0B13E92655}"/>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B6232CF-98B1-B1E2-FE39-04BB763E3ADE}"/>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3CFD4FB-8E4A-9B3F-457F-BA7D6B937B23}"/>
              </a:ext>
            </a:extLst>
          </p:cNvPr>
          <p:cNvSpPr>
            <a:spLocks noGrp="1"/>
          </p:cNvSpPr>
          <p:nvPr>
            <p:ph type="dt" sz="half" idx="10"/>
          </p:nvPr>
        </p:nvSpPr>
        <p:spPr/>
        <p:txBody>
          <a:bodyPr/>
          <a:lstStyle/>
          <a:p>
            <a:fld id="{A6563A00-FE9F-AD4B-A324-04125E7BA32F}" type="datetimeFigureOut">
              <a:rPr lang="en-US" smtClean="0"/>
              <a:t>1/14/2026</a:t>
            </a:fld>
            <a:endParaRPr lang="en-US"/>
          </a:p>
        </p:txBody>
      </p:sp>
      <p:sp>
        <p:nvSpPr>
          <p:cNvPr id="6" name="Footer Placeholder 5">
            <a:extLst>
              <a:ext uri="{FF2B5EF4-FFF2-40B4-BE49-F238E27FC236}">
                <a16:creationId xmlns:a16="http://schemas.microsoft.com/office/drawing/2014/main" id="{3217F14C-9538-5D50-15FD-B502E81D36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D32C69-6193-29AA-3059-94653BB5F7B6}"/>
              </a:ext>
            </a:extLst>
          </p:cNvPr>
          <p:cNvSpPr>
            <a:spLocks noGrp="1"/>
          </p:cNvSpPr>
          <p:nvPr>
            <p:ph type="sldNum" sz="quarter" idx="12"/>
          </p:nvPr>
        </p:nvSpPr>
        <p:spPr/>
        <p:txBody>
          <a:bodyPr/>
          <a:lstStyle/>
          <a:p>
            <a:fld id="{809F1D8B-7003-1544-B5D2-E4AFAA69D549}" type="slidenum">
              <a:rPr lang="en-US" smtClean="0"/>
              <a:t>‹#›</a:t>
            </a:fld>
            <a:endParaRPr lang="en-US"/>
          </a:p>
        </p:txBody>
      </p:sp>
    </p:spTree>
    <p:extLst>
      <p:ext uri="{BB962C8B-B14F-4D97-AF65-F5344CB8AC3E}">
        <p14:creationId xmlns:p14="http://schemas.microsoft.com/office/powerpoint/2010/main" val="240357652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17C45-248B-FAB8-691B-4D578A03EE7D}"/>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4EE730F-C413-56EB-A514-2518C2325A3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F4A984D-61A6-C935-EA49-369E64B5336E}"/>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F766699-C404-2E62-139F-D06635DFE02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7CD99C5-AB6B-8015-F3A5-C4D47C2CE96F}"/>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67397EEE-F5CF-09ED-EAF3-52ED22A3B2EF}"/>
              </a:ext>
            </a:extLst>
          </p:cNvPr>
          <p:cNvSpPr>
            <a:spLocks noGrp="1"/>
          </p:cNvSpPr>
          <p:nvPr>
            <p:ph type="dt" sz="half" idx="10"/>
          </p:nvPr>
        </p:nvSpPr>
        <p:spPr/>
        <p:txBody>
          <a:bodyPr/>
          <a:lstStyle/>
          <a:p>
            <a:fld id="{A6563A00-FE9F-AD4B-A324-04125E7BA32F}" type="datetimeFigureOut">
              <a:rPr lang="en-US" smtClean="0"/>
              <a:t>1/14/2026</a:t>
            </a:fld>
            <a:endParaRPr lang="en-US"/>
          </a:p>
        </p:txBody>
      </p:sp>
      <p:sp>
        <p:nvSpPr>
          <p:cNvPr id="8" name="Footer Placeholder 7">
            <a:extLst>
              <a:ext uri="{FF2B5EF4-FFF2-40B4-BE49-F238E27FC236}">
                <a16:creationId xmlns:a16="http://schemas.microsoft.com/office/drawing/2014/main" id="{D707D02B-38E8-8FE5-E4D1-6F4294227E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89C6F05-5B23-EF83-D92E-269A1C9E2EC7}"/>
              </a:ext>
            </a:extLst>
          </p:cNvPr>
          <p:cNvSpPr>
            <a:spLocks noGrp="1"/>
          </p:cNvSpPr>
          <p:nvPr>
            <p:ph type="sldNum" sz="quarter" idx="12"/>
          </p:nvPr>
        </p:nvSpPr>
        <p:spPr/>
        <p:txBody>
          <a:bodyPr/>
          <a:lstStyle/>
          <a:p>
            <a:fld id="{809F1D8B-7003-1544-B5D2-E4AFAA69D549}" type="slidenum">
              <a:rPr lang="en-US" smtClean="0"/>
              <a:t>‹#›</a:t>
            </a:fld>
            <a:endParaRPr lang="en-US"/>
          </a:p>
        </p:txBody>
      </p:sp>
    </p:spTree>
    <p:extLst>
      <p:ext uri="{BB962C8B-B14F-4D97-AF65-F5344CB8AC3E}">
        <p14:creationId xmlns:p14="http://schemas.microsoft.com/office/powerpoint/2010/main" val="296807486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EAEC7-90EA-C8B1-99D0-5D50426AA2EB}"/>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6EE3F7B-08E9-2FAC-3DC2-60048BCF0D47}"/>
              </a:ext>
            </a:extLst>
          </p:cNvPr>
          <p:cNvSpPr>
            <a:spLocks noGrp="1"/>
          </p:cNvSpPr>
          <p:nvPr>
            <p:ph type="dt" sz="half" idx="10"/>
          </p:nvPr>
        </p:nvSpPr>
        <p:spPr/>
        <p:txBody>
          <a:bodyPr/>
          <a:lstStyle/>
          <a:p>
            <a:fld id="{A6563A00-FE9F-AD4B-A324-04125E7BA32F}" type="datetimeFigureOut">
              <a:rPr lang="en-US" smtClean="0"/>
              <a:t>1/14/2026</a:t>
            </a:fld>
            <a:endParaRPr lang="en-US"/>
          </a:p>
        </p:txBody>
      </p:sp>
      <p:sp>
        <p:nvSpPr>
          <p:cNvPr id="4" name="Footer Placeholder 3">
            <a:extLst>
              <a:ext uri="{FF2B5EF4-FFF2-40B4-BE49-F238E27FC236}">
                <a16:creationId xmlns:a16="http://schemas.microsoft.com/office/drawing/2014/main" id="{F7655569-B0A8-5D11-6941-109454BCB1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7D3ABB-7FD8-6E64-6AD7-B91AC36121FC}"/>
              </a:ext>
            </a:extLst>
          </p:cNvPr>
          <p:cNvSpPr>
            <a:spLocks noGrp="1"/>
          </p:cNvSpPr>
          <p:nvPr>
            <p:ph type="sldNum" sz="quarter" idx="12"/>
          </p:nvPr>
        </p:nvSpPr>
        <p:spPr/>
        <p:txBody>
          <a:bodyPr/>
          <a:lstStyle/>
          <a:p>
            <a:fld id="{809F1D8B-7003-1544-B5D2-E4AFAA69D549}" type="slidenum">
              <a:rPr lang="en-US" smtClean="0"/>
              <a:t>‹#›</a:t>
            </a:fld>
            <a:endParaRPr lang="en-US"/>
          </a:p>
        </p:txBody>
      </p:sp>
    </p:spTree>
    <p:extLst>
      <p:ext uri="{BB962C8B-B14F-4D97-AF65-F5344CB8AC3E}">
        <p14:creationId xmlns:p14="http://schemas.microsoft.com/office/powerpoint/2010/main" val="96018128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E8F52C-C35E-1F54-9CC3-FCB63880123B}"/>
              </a:ext>
            </a:extLst>
          </p:cNvPr>
          <p:cNvSpPr>
            <a:spLocks noGrp="1"/>
          </p:cNvSpPr>
          <p:nvPr>
            <p:ph type="dt" sz="half" idx="10"/>
          </p:nvPr>
        </p:nvSpPr>
        <p:spPr/>
        <p:txBody>
          <a:bodyPr/>
          <a:lstStyle/>
          <a:p>
            <a:fld id="{A6563A00-FE9F-AD4B-A324-04125E7BA32F}" type="datetimeFigureOut">
              <a:rPr lang="en-US" smtClean="0"/>
              <a:t>1/14/2026</a:t>
            </a:fld>
            <a:endParaRPr lang="en-US"/>
          </a:p>
        </p:txBody>
      </p:sp>
      <p:sp>
        <p:nvSpPr>
          <p:cNvPr id="3" name="Footer Placeholder 2">
            <a:extLst>
              <a:ext uri="{FF2B5EF4-FFF2-40B4-BE49-F238E27FC236}">
                <a16:creationId xmlns:a16="http://schemas.microsoft.com/office/drawing/2014/main" id="{E0D5F7EF-2E5C-D395-B510-91D1CFE04A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BB5C61-7E57-A032-443D-82F254FC96DC}"/>
              </a:ext>
            </a:extLst>
          </p:cNvPr>
          <p:cNvSpPr>
            <a:spLocks noGrp="1"/>
          </p:cNvSpPr>
          <p:nvPr>
            <p:ph type="sldNum" sz="quarter" idx="12"/>
          </p:nvPr>
        </p:nvSpPr>
        <p:spPr/>
        <p:txBody>
          <a:bodyPr/>
          <a:lstStyle/>
          <a:p>
            <a:fld id="{809F1D8B-7003-1544-B5D2-E4AFAA69D549}" type="slidenum">
              <a:rPr lang="en-US" smtClean="0"/>
              <a:t>‹#›</a:t>
            </a:fld>
            <a:endParaRPr lang="en-US"/>
          </a:p>
        </p:txBody>
      </p:sp>
    </p:spTree>
    <p:extLst>
      <p:ext uri="{BB962C8B-B14F-4D97-AF65-F5344CB8AC3E}">
        <p14:creationId xmlns:p14="http://schemas.microsoft.com/office/powerpoint/2010/main" val="5878038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DDBA1-FD38-0CC5-8360-ADE603EB667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84F26EE-F42B-BCA9-D702-FE966E359B7C}"/>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1A00783-5519-23EB-3527-E058D5A923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6B45B31-0467-E692-91ED-18F1AE2517C0}"/>
              </a:ext>
            </a:extLst>
          </p:cNvPr>
          <p:cNvSpPr>
            <a:spLocks noGrp="1"/>
          </p:cNvSpPr>
          <p:nvPr>
            <p:ph type="dt" sz="half" idx="10"/>
          </p:nvPr>
        </p:nvSpPr>
        <p:spPr/>
        <p:txBody>
          <a:bodyPr/>
          <a:lstStyle/>
          <a:p>
            <a:fld id="{A6563A00-FE9F-AD4B-A324-04125E7BA32F}" type="datetimeFigureOut">
              <a:rPr lang="en-US" smtClean="0"/>
              <a:t>1/14/2026</a:t>
            </a:fld>
            <a:endParaRPr lang="en-US"/>
          </a:p>
        </p:txBody>
      </p:sp>
      <p:sp>
        <p:nvSpPr>
          <p:cNvPr id="6" name="Footer Placeholder 5">
            <a:extLst>
              <a:ext uri="{FF2B5EF4-FFF2-40B4-BE49-F238E27FC236}">
                <a16:creationId xmlns:a16="http://schemas.microsoft.com/office/drawing/2014/main" id="{415875DA-2617-76C6-8E7B-58E803D256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404E1A-BE64-4543-B22F-01119F301992}"/>
              </a:ext>
            </a:extLst>
          </p:cNvPr>
          <p:cNvSpPr>
            <a:spLocks noGrp="1"/>
          </p:cNvSpPr>
          <p:nvPr>
            <p:ph type="sldNum" sz="quarter" idx="12"/>
          </p:nvPr>
        </p:nvSpPr>
        <p:spPr/>
        <p:txBody>
          <a:bodyPr/>
          <a:lstStyle/>
          <a:p>
            <a:fld id="{809F1D8B-7003-1544-B5D2-E4AFAA69D549}" type="slidenum">
              <a:rPr lang="en-US" smtClean="0"/>
              <a:t>‹#›</a:t>
            </a:fld>
            <a:endParaRPr lang="en-US"/>
          </a:p>
        </p:txBody>
      </p:sp>
    </p:spTree>
    <p:extLst>
      <p:ext uri="{BB962C8B-B14F-4D97-AF65-F5344CB8AC3E}">
        <p14:creationId xmlns:p14="http://schemas.microsoft.com/office/powerpoint/2010/main" val="256458154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73B6F-DC4C-F1AA-6213-962011CCFDF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C1B0C3E-4EC9-B006-139D-4E38D382492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0D6417-4E1A-4896-7DD4-7D6F40EAF74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E6436E5-2903-0077-9261-193DA31F3A1D}"/>
              </a:ext>
            </a:extLst>
          </p:cNvPr>
          <p:cNvSpPr>
            <a:spLocks noGrp="1"/>
          </p:cNvSpPr>
          <p:nvPr>
            <p:ph type="dt" sz="half" idx="10"/>
          </p:nvPr>
        </p:nvSpPr>
        <p:spPr/>
        <p:txBody>
          <a:bodyPr/>
          <a:lstStyle/>
          <a:p>
            <a:fld id="{A6563A00-FE9F-AD4B-A324-04125E7BA32F}" type="datetimeFigureOut">
              <a:rPr lang="en-US" smtClean="0"/>
              <a:t>1/14/2026</a:t>
            </a:fld>
            <a:endParaRPr lang="en-US"/>
          </a:p>
        </p:txBody>
      </p:sp>
      <p:sp>
        <p:nvSpPr>
          <p:cNvPr id="6" name="Footer Placeholder 5">
            <a:extLst>
              <a:ext uri="{FF2B5EF4-FFF2-40B4-BE49-F238E27FC236}">
                <a16:creationId xmlns:a16="http://schemas.microsoft.com/office/drawing/2014/main" id="{D7A95408-465D-9C04-3585-B3D9A0828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EA4E8B-B940-661D-31D9-2AFD26353868}"/>
              </a:ext>
            </a:extLst>
          </p:cNvPr>
          <p:cNvSpPr>
            <a:spLocks noGrp="1"/>
          </p:cNvSpPr>
          <p:nvPr>
            <p:ph type="sldNum" sz="quarter" idx="12"/>
          </p:nvPr>
        </p:nvSpPr>
        <p:spPr/>
        <p:txBody>
          <a:bodyPr/>
          <a:lstStyle/>
          <a:p>
            <a:fld id="{809F1D8B-7003-1544-B5D2-E4AFAA69D549}" type="slidenum">
              <a:rPr lang="en-US" smtClean="0"/>
              <a:t>‹#›</a:t>
            </a:fld>
            <a:endParaRPr lang="en-US"/>
          </a:p>
        </p:txBody>
      </p:sp>
    </p:spTree>
    <p:extLst>
      <p:ext uri="{BB962C8B-B14F-4D97-AF65-F5344CB8AC3E}">
        <p14:creationId xmlns:p14="http://schemas.microsoft.com/office/powerpoint/2010/main" val="107427705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42E2C-0553-B187-DAC3-C8ED8CBDA603}"/>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62F94A7-0B72-F3F8-A71E-8187B913D0CE}"/>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5347C79-2754-5047-E627-009A4B72344A}"/>
              </a:ext>
            </a:extLst>
          </p:cNvPr>
          <p:cNvSpPr>
            <a:spLocks noGrp="1"/>
          </p:cNvSpPr>
          <p:nvPr>
            <p:ph type="dt" sz="half" idx="10"/>
          </p:nvPr>
        </p:nvSpPr>
        <p:spPr/>
        <p:txBody>
          <a:bodyPr/>
          <a:lstStyle/>
          <a:p>
            <a:fld id="{A6563A00-FE9F-AD4B-A324-04125E7BA32F}" type="datetimeFigureOut">
              <a:rPr lang="en-US" smtClean="0"/>
              <a:t>1/14/2026</a:t>
            </a:fld>
            <a:endParaRPr lang="en-US"/>
          </a:p>
        </p:txBody>
      </p:sp>
      <p:sp>
        <p:nvSpPr>
          <p:cNvPr id="5" name="Footer Placeholder 4">
            <a:extLst>
              <a:ext uri="{FF2B5EF4-FFF2-40B4-BE49-F238E27FC236}">
                <a16:creationId xmlns:a16="http://schemas.microsoft.com/office/drawing/2014/main" id="{2CE817D7-257F-7C37-27F5-0763CEA84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74E10C-D1B9-CBEC-9859-71E8259EA870}"/>
              </a:ext>
            </a:extLst>
          </p:cNvPr>
          <p:cNvSpPr>
            <a:spLocks noGrp="1"/>
          </p:cNvSpPr>
          <p:nvPr>
            <p:ph type="sldNum" sz="quarter" idx="12"/>
          </p:nvPr>
        </p:nvSpPr>
        <p:spPr/>
        <p:txBody>
          <a:bodyPr/>
          <a:lstStyle/>
          <a:p>
            <a:fld id="{809F1D8B-7003-1544-B5D2-E4AFAA69D549}" type="slidenum">
              <a:rPr lang="en-US" smtClean="0"/>
              <a:t>‹#›</a:t>
            </a:fld>
            <a:endParaRPr lang="en-US"/>
          </a:p>
        </p:txBody>
      </p:sp>
    </p:spTree>
    <p:extLst>
      <p:ext uri="{BB962C8B-B14F-4D97-AF65-F5344CB8AC3E}">
        <p14:creationId xmlns:p14="http://schemas.microsoft.com/office/powerpoint/2010/main" val="8975237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BD9D04-7EFC-E584-44B7-5E3258B700C6}"/>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7E821C1-9203-F68F-E2F1-EE8CB4830CAB}"/>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5EFFAB-FF47-ED11-63E8-B779DEBCD1F3}"/>
              </a:ext>
            </a:extLst>
          </p:cNvPr>
          <p:cNvSpPr>
            <a:spLocks noGrp="1"/>
          </p:cNvSpPr>
          <p:nvPr>
            <p:ph type="dt" sz="half" idx="10"/>
          </p:nvPr>
        </p:nvSpPr>
        <p:spPr/>
        <p:txBody>
          <a:bodyPr/>
          <a:lstStyle/>
          <a:p>
            <a:fld id="{A6563A00-FE9F-AD4B-A324-04125E7BA32F}" type="datetimeFigureOut">
              <a:rPr lang="en-US" smtClean="0"/>
              <a:t>1/14/2026</a:t>
            </a:fld>
            <a:endParaRPr lang="en-US"/>
          </a:p>
        </p:txBody>
      </p:sp>
      <p:sp>
        <p:nvSpPr>
          <p:cNvPr id="5" name="Footer Placeholder 4">
            <a:extLst>
              <a:ext uri="{FF2B5EF4-FFF2-40B4-BE49-F238E27FC236}">
                <a16:creationId xmlns:a16="http://schemas.microsoft.com/office/drawing/2014/main" id="{2DAB8355-15E5-8470-4DE6-7010EB4F53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B22328-6F82-0E12-FB2F-BF175289C34B}"/>
              </a:ext>
            </a:extLst>
          </p:cNvPr>
          <p:cNvSpPr>
            <a:spLocks noGrp="1"/>
          </p:cNvSpPr>
          <p:nvPr>
            <p:ph type="sldNum" sz="quarter" idx="12"/>
          </p:nvPr>
        </p:nvSpPr>
        <p:spPr/>
        <p:txBody>
          <a:bodyPr/>
          <a:lstStyle/>
          <a:p>
            <a:fld id="{809F1D8B-7003-1544-B5D2-E4AFAA69D549}" type="slidenum">
              <a:rPr lang="en-US" smtClean="0"/>
              <a:t>‹#›</a:t>
            </a:fld>
            <a:endParaRPr lang="en-US"/>
          </a:p>
        </p:txBody>
      </p:sp>
    </p:spTree>
    <p:extLst>
      <p:ext uri="{BB962C8B-B14F-4D97-AF65-F5344CB8AC3E}">
        <p14:creationId xmlns:p14="http://schemas.microsoft.com/office/powerpoint/2010/main" val="156167095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theme" Target="../theme/theme3.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73.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theme" Target="../theme/theme5.xml"/><Relationship Id="rId5" Type="http://schemas.openxmlformats.org/officeDocument/2006/relationships/slideLayout" Target="../slideLayouts/slideLayout75.xml"/><Relationship Id="rId4"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image" Target="../media/image12.emf"/><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theme" Target="../theme/theme6.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image" Target="../media/image19.jpeg"/><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theme" Target="../theme/theme7.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image" Target="../media/image20.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14/01/2026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5" r:id="rId22"/>
    <p:sldLayoutId id="2147483692" r:id="rId23"/>
    <p:sldLayoutId id="2147483662" r:id="rId24"/>
    <p:sldLayoutId id="2147483663" r:id="rId25"/>
    <p:sldLayoutId id="2147483664" r:id="rId26"/>
    <p:sldLayoutId id="2147483665" r:id="rId27"/>
    <p:sldLayoutId id="2147483666" r:id="rId28"/>
    <p:sldLayoutId id="2147483667" r:id="rId29"/>
    <p:sldLayoutId id="2147483668" r:id="rId30"/>
    <p:sldLayoutId id="2147483669" r:id="rId31"/>
    <p:sldLayoutId id="2147483670" r:id="rId32"/>
    <p:sldLayoutId id="2147483671" r:id="rId33"/>
    <p:sldLayoutId id="2147483693" r:id="rId34"/>
    <p:sldLayoutId id="2147483694" r:id="rId35"/>
    <p:sldLayoutId id="2147483710" r:id="rId36"/>
    <p:sldLayoutId id="2147483719" r:id="rId37"/>
    <p:sldLayoutId id="2147483720" r:id="rId38"/>
    <p:sldLayoutId id="2147483721" r:id="rId3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379AB0-143E-8F57-AEAD-6CC51B2D73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82CE054-EDBC-7509-354C-46413875C4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7FFEA00-79E1-808A-0B56-2586E75C67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6A6E9C-DD84-47DC-9BA8-34E5F1B27E7F}" type="datetimeFigureOut">
              <a:rPr lang="en-GB" smtClean="0"/>
              <a:t>14/01/2026</a:t>
            </a:fld>
            <a:endParaRPr lang="en-GB"/>
          </a:p>
        </p:txBody>
      </p:sp>
      <p:sp>
        <p:nvSpPr>
          <p:cNvPr id="5" name="Footer Placeholder 4">
            <a:extLst>
              <a:ext uri="{FF2B5EF4-FFF2-40B4-BE49-F238E27FC236}">
                <a16:creationId xmlns:a16="http://schemas.microsoft.com/office/drawing/2014/main" id="{030BFFDA-3BC2-F1E8-2AF9-59E161BD97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89A2CCB-8B88-3175-F3EF-9532F0C08C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04FC79A-8D5C-463D-85C3-35EFC9C46810}" type="slidenum">
              <a:rPr lang="en-GB" smtClean="0"/>
              <a:t>‹#›</a:t>
            </a:fld>
            <a:endParaRPr lang="en-GB"/>
          </a:p>
        </p:txBody>
      </p:sp>
    </p:spTree>
    <p:extLst>
      <p:ext uri="{BB962C8B-B14F-4D97-AF65-F5344CB8AC3E}">
        <p14:creationId xmlns:p14="http://schemas.microsoft.com/office/powerpoint/2010/main" val="384053112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4662" y="474663"/>
            <a:ext cx="11241088" cy="1216025"/>
          </a:xfrm>
          <a:prstGeom prst="rect">
            <a:avLst/>
          </a:prstGeom>
          <a:noFill/>
        </p:spPr>
        <p:txBody>
          <a:bodyPr wrap="square" lIns="0" tIns="0" rIns="0" bIns="0" rtlCol="0" anchor="t">
            <a:noAutofit/>
          </a:bodyPr>
          <a:lstStyle/>
          <a:p>
            <a:pPr marL="0" marR="0" lvl="0" indent="0" defTabSz="914354" fontAlgn="auto">
              <a:spcBef>
                <a:spcPts val="600"/>
              </a:spcBef>
              <a:spcAft>
                <a:spcPts val="0"/>
              </a:spcAft>
              <a:buClrTx/>
              <a:buSzTx/>
              <a:buFontTx/>
              <a:tabLst/>
            </a:pPr>
            <a:r>
              <a:rPr lang="en-GB"/>
              <a:t>Click to edit Master title style</a:t>
            </a:r>
          </a:p>
        </p:txBody>
      </p:sp>
      <p:sp>
        <p:nvSpPr>
          <p:cNvPr id="3" name="Text Placeholder 2"/>
          <p:cNvSpPr>
            <a:spLocks noGrp="1"/>
          </p:cNvSpPr>
          <p:nvPr>
            <p:ph type="body" idx="1"/>
          </p:nvPr>
        </p:nvSpPr>
        <p:spPr>
          <a:xfrm>
            <a:off x="474662" y="1825625"/>
            <a:ext cx="11241088" cy="4351339"/>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517218" y="6356352"/>
            <a:ext cx="1504433" cy="365125"/>
          </a:xfrm>
          <a:prstGeom prst="rect">
            <a:avLst/>
          </a:prstGeom>
        </p:spPr>
        <p:txBody>
          <a:bodyPr vert="horz" lIns="0" tIns="0" rIns="0" bIns="0" rtlCol="0" anchor="ctr">
            <a:noAutofit/>
          </a:bodyPr>
          <a:lstStyle>
            <a:lvl1pPr algn="ctr">
              <a:defRPr sz="1200">
                <a:solidFill>
                  <a:schemeClr val="tx1">
                    <a:tint val="75000"/>
                  </a:schemeClr>
                </a:solidFill>
                <a:latin typeface="Verdana" panose="020B0604030504040204" pitchFamily="34" charset="0"/>
                <a:ea typeface="Verdana" panose="020B0604030504040204" pitchFamily="34" charset="0"/>
              </a:defRPr>
            </a:lvl1pPr>
          </a:lstStyle>
          <a:p>
            <a:fld id="{C764DE79-268F-4C1A-8933-263129D2AF90}" type="datetimeFigureOut">
              <a:rPr lang="en-GB" smtClean="0"/>
              <a:pPr/>
              <a:t>14/01/2026</a:t>
            </a:fld>
            <a:endParaRPr lang="en-GB"/>
          </a:p>
        </p:txBody>
      </p:sp>
      <p:sp>
        <p:nvSpPr>
          <p:cNvPr id="5" name="Footer Placeholder 4"/>
          <p:cNvSpPr>
            <a:spLocks noGrp="1"/>
          </p:cNvSpPr>
          <p:nvPr>
            <p:ph type="ftr" sz="quarter" idx="3"/>
          </p:nvPr>
        </p:nvSpPr>
        <p:spPr>
          <a:xfrm>
            <a:off x="2149053" y="6356352"/>
            <a:ext cx="2429195" cy="365125"/>
          </a:xfrm>
          <a:prstGeom prst="rect">
            <a:avLst/>
          </a:prstGeom>
        </p:spPr>
        <p:txBody>
          <a:bodyPr vert="horz" lIns="0" tIns="0" rIns="0" bIns="0" rtlCol="0" anchor="ctr">
            <a:noAutofit/>
          </a:bodyPr>
          <a:lstStyle>
            <a:lvl1pPr algn="ctr">
              <a:defRPr sz="1200">
                <a:solidFill>
                  <a:schemeClr val="tx1">
                    <a:tint val="75000"/>
                  </a:schemeClr>
                </a:solidFill>
                <a:latin typeface="Verdana" panose="020B0604030504040204" pitchFamily="34" charset="0"/>
                <a:ea typeface="Verdana" panose="020B0604030504040204" pitchFamily="34" charset="0"/>
              </a:defRPr>
            </a:lvl1pPr>
          </a:lstStyle>
          <a:p>
            <a:endParaRPr lang="en-GB"/>
          </a:p>
        </p:txBody>
      </p:sp>
      <p:sp>
        <p:nvSpPr>
          <p:cNvPr id="6" name="Slide Number Placeholder 5"/>
          <p:cNvSpPr>
            <a:spLocks noGrp="1"/>
          </p:cNvSpPr>
          <p:nvPr>
            <p:ph type="sldNum" sz="quarter" idx="4"/>
          </p:nvPr>
        </p:nvSpPr>
        <p:spPr>
          <a:xfrm>
            <a:off x="11107289" y="6356352"/>
            <a:ext cx="608461" cy="365125"/>
          </a:xfrm>
          <a:prstGeom prst="rect">
            <a:avLst/>
          </a:prstGeom>
        </p:spPr>
        <p:txBody>
          <a:bodyPr vert="horz" lIns="0" tIns="0" rIns="0" bIns="0" rtlCol="0" anchor="ctr">
            <a:noAutofit/>
          </a:bodyPr>
          <a:lstStyle>
            <a:lvl1pPr algn="ctr">
              <a:defRPr sz="1200">
                <a:solidFill>
                  <a:schemeClr val="tx1">
                    <a:tint val="75000"/>
                  </a:schemeClr>
                </a:solidFill>
                <a:latin typeface="Verdana" panose="020B0604030504040204" pitchFamily="34" charset="0"/>
                <a:ea typeface="Verdana" panose="020B0604030504040204" pitchFamily="34" charset="0"/>
              </a:defRPr>
            </a:lvl1pPr>
          </a:lstStyle>
          <a:p>
            <a:fld id="{48F63A3B-78C7-47BE-AE5E-E10140E04643}" type="slidenum">
              <a:rPr lang="en-GB" smtClean="0"/>
              <a:pPr/>
              <a:t>‹#›</a:t>
            </a:fld>
            <a:endParaRPr lang="en-GB"/>
          </a:p>
        </p:txBody>
      </p:sp>
      <p:grpSp>
        <p:nvGrpSpPr>
          <p:cNvPr id="7" name="Group 6">
            <a:extLst>
              <a:ext uri="{FF2B5EF4-FFF2-40B4-BE49-F238E27FC236}">
                <a16:creationId xmlns:a16="http://schemas.microsoft.com/office/drawing/2014/main" id="{A19B1CF1-71BE-242F-A970-54C8154A2A32}"/>
              </a:ext>
            </a:extLst>
          </p:cNvPr>
          <p:cNvGrpSpPr/>
          <p:nvPr userDrawn="1"/>
        </p:nvGrpSpPr>
        <p:grpSpPr>
          <a:xfrm>
            <a:off x="5536282" y="6484543"/>
            <a:ext cx="1119437" cy="213437"/>
            <a:chOff x="1953004" y="3677534"/>
            <a:chExt cx="2190456" cy="417642"/>
          </a:xfrm>
        </p:grpSpPr>
        <p:sp>
          <p:nvSpPr>
            <p:cNvPr id="8" name="Freeform: Shape 7">
              <a:extLst>
                <a:ext uri="{FF2B5EF4-FFF2-40B4-BE49-F238E27FC236}">
                  <a16:creationId xmlns:a16="http://schemas.microsoft.com/office/drawing/2014/main" id="{71E50635-AF61-53CC-B056-5020B86133FE}"/>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9" name="Freeform: Shape 8">
              <a:extLst>
                <a:ext uri="{FF2B5EF4-FFF2-40B4-BE49-F238E27FC236}">
                  <a16:creationId xmlns:a16="http://schemas.microsoft.com/office/drawing/2014/main" id="{DB02C28D-72C0-7463-012C-90050E1477FB}"/>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Freeform: Shape 9">
              <a:extLst>
                <a:ext uri="{FF2B5EF4-FFF2-40B4-BE49-F238E27FC236}">
                  <a16:creationId xmlns:a16="http://schemas.microsoft.com/office/drawing/2014/main" id="{82CE5A2C-39D8-6E7C-D66A-597505C2FF98}"/>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1" name="Freeform: Shape 10">
              <a:extLst>
                <a:ext uri="{FF2B5EF4-FFF2-40B4-BE49-F238E27FC236}">
                  <a16:creationId xmlns:a16="http://schemas.microsoft.com/office/drawing/2014/main" id="{1E60DF5F-B99E-0CA7-64A4-0856562744ED}"/>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Freeform: Shape 11">
              <a:extLst>
                <a:ext uri="{FF2B5EF4-FFF2-40B4-BE49-F238E27FC236}">
                  <a16:creationId xmlns:a16="http://schemas.microsoft.com/office/drawing/2014/main" id="{7EF42763-ECB9-BD66-1522-522A51161BC8}"/>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3" name="Freeform: Shape 12">
              <a:extLst>
                <a:ext uri="{FF2B5EF4-FFF2-40B4-BE49-F238E27FC236}">
                  <a16:creationId xmlns:a16="http://schemas.microsoft.com/office/drawing/2014/main" id="{07EB90E1-A321-B922-2100-FBE3DD78B251}"/>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4" name="Freeform: Shape 13">
              <a:extLst>
                <a:ext uri="{FF2B5EF4-FFF2-40B4-BE49-F238E27FC236}">
                  <a16:creationId xmlns:a16="http://schemas.microsoft.com/office/drawing/2014/main" id="{F9B278C2-E5DF-57AA-0FDD-F67F9957742E}"/>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Freeform: Shape 14">
              <a:extLst>
                <a:ext uri="{FF2B5EF4-FFF2-40B4-BE49-F238E27FC236}">
                  <a16:creationId xmlns:a16="http://schemas.microsoft.com/office/drawing/2014/main" id="{E6C4BA9B-2B07-0E61-B81D-0C77F6767C23}"/>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15">
              <a:extLst>
                <a:ext uri="{FF2B5EF4-FFF2-40B4-BE49-F238E27FC236}">
                  <a16:creationId xmlns:a16="http://schemas.microsoft.com/office/drawing/2014/main" id="{8D30B222-80FE-44F1-12EF-D8443DC5979C}"/>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16">
              <a:extLst>
                <a:ext uri="{FF2B5EF4-FFF2-40B4-BE49-F238E27FC236}">
                  <a16:creationId xmlns:a16="http://schemas.microsoft.com/office/drawing/2014/main" id="{01CA53F2-C3B5-2448-402C-27D1102FA6AE}"/>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17">
              <a:extLst>
                <a:ext uri="{FF2B5EF4-FFF2-40B4-BE49-F238E27FC236}">
                  <a16:creationId xmlns:a16="http://schemas.microsoft.com/office/drawing/2014/main" id="{F440E43D-2C8D-0056-C9F9-D13B30B4770A}"/>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8">
              <a:extLst>
                <a:ext uri="{FF2B5EF4-FFF2-40B4-BE49-F238E27FC236}">
                  <a16:creationId xmlns:a16="http://schemas.microsoft.com/office/drawing/2014/main" id="{D1C9FC24-E33C-F192-1045-384806D78243}"/>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9">
              <a:extLst>
                <a:ext uri="{FF2B5EF4-FFF2-40B4-BE49-F238E27FC236}">
                  <a16:creationId xmlns:a16="http://schemas.microsoft.com/office/drawing/2014/main" id="{DA03A7F6-DB76-3886-2A3B-39D518A5F4CA}"/>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20">
              <a:extLst>
                <a:ext uri="{FF2B5EF4-FFF2-40B4-BE49-F238E27FC236}">
                  <a16:creationId xmlns:a16="http://schemas.microsoft.com/office/drawing/2014/main" id="{9E18F4E4-A6B9-6365-B1D9-66C2D558E046}"/>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Shape 21">
              <a:extLst>
                <a:ext uri="{FF2B5EF4-FFF2-40B4-BE49-F238E27FC236}">
                  <a16:creationId xmlns:a16="http://schemas.microsoft.com/office/drawing/2014/main" id="{625486D8-3E63-AD2F-B462-C83605658E39}"/>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3" name="Freeform: Shape 22">
              <a:extLst>
                <a:ext uri="{FF2B5EF4-FFF2-40B4-BE49-F238E27FC236}">
                  <a16:creationId xmlns:a16="http://schemas.microsoft.com/office/drawing/2014/main" id="{E513CEB7-5A3B-A553-CEA4-9344F64BB8F6}"/>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Tree>
    <p:extLst>
      <p:ext uri="{BB962C8B-B14F-4D97-AF65-F5344CB8AC3E}">
        <p14:creationId xmlns:p14="http://schemas.microsoft.com/office/powerpoint/2010/main" val="828242179"/>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Lst>
  <p:txStyles>
    <p:titleStyle>
      <a:lvl1pPr algn="l" defTabSz="914309" rtl="0" eaLnBrk="1" latinLnBrk="0" hangingPunct="1">
        <a:lnSpc>
          <a:spcPct val="90000"/>
        </a:lnSpc>
        <a:spcBef>
          <a:spcPct val="0"/>
        </a:spcBef>
        <a:buNone/>
        <a:defRPr kumimoji="0" lang="en-US" sz="3200" b="1" i="0" u="none" strike="noStrike" kern="1200" cap="none" spc="0" normalizeH="0" baseline="0" dirty="0">
          <a:ln>
            <a:noFill/>
          </a:ln>
          <a:solidFill>
            <a:srgbClr val="112E43"/>
          </a:solidFill>
          <a:effectLst/>
          <a:uLnTx/>
          <a:uFillTx/>
          <a:latin typeface="Century Gothic" panose="020B0502020202020204" pitchFamily="34" charset="0"/>
          <a:ea typeface="+mn-ea"/>
          <a:cs typeface="+mn-cs"/>
        </a:defRPr>
      </a:lvl1pPr>
    </p:titleStyle>
    <p:bodyStyle>
      <a:lvl1pPr marL="228578" indent="-228578" algn="l" defTabSz="914309" rtl="0" eaLnBrk="1" latinLnBrk="0" hangingPunct="1">
        <a:lnSpc>
          <a:spcPct val="90000"/>
        </a:lnSpc>
        <a:spcBef>
          <a:spcPts val="1000"/>
        </a:spcBef>
        <a:buFont typeface="Arial" panose="020B0604020202020204" pitchFamily="34" charset="0"/>
        <a:buChar char="•"/>
        <a:defRPr sz="2000" kern="1200">
          <a:solidFill>
            <a:schemeClr val="bg2"/>
          </a:solidFill>
          <a:latin typeface="+mn-lt"/>
          <a:ea typeface="Verdana" panose="020B0604030504040204" pitchFamily="34" charset="0"/>
          <a:cs typeface="+mn-cs"/>
        </a:defRPr>
      </a:lvl1pPr>
      <a:lvl2pPr marL="685734" indent="-228578" algn="l" defTabSz="914309"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600" kern="1200">
          <a:solidFill>
            <a:schemeClr val="bg2"/>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5"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4" algn="l" defTabSz="914309" rtl="0" eaLnBrk="1" latinLnBrk="0" hangingPunct="1">
        <a:defRPr sz="1800" kern="1200">
          <a:solidFill>
            <a:schemeClr val="tx1"/>
          </a:solidFill>
          <a:latin typeface="+mn-lt"/>
          <a:ea typeface="+mn-ea"/>
          <a:cs typeface="+mn-cs"/>
        </a:defRPr>
      </a:lvl4pPr>
      <a:lvl5pPr marL="1828618" algn="l" defTabSz="914309" rtl="0" eaLnBrk="1" latinLnBrk="0" hangingPunct="1">
        <a:defRPr sz="1800" kern="1200">
          <a:solidFill>
            <a:schemeClr val="tx1"/>
          </a:solidFill>
          <a:latin typeface="+mn-lt"/>
          <a:ea typeface="+mn-ea"/>
          <a:cs typeface="+mn-cs"/>
        </a:defRPr>
      </a:lvl5pPr>
      <a:lvl6pPr marL="2285774"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5" algn="l" defTabSz="91430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299">
          <p15:clr>
            <a:srgbClr val="F26B43"/>
          </p15:clr>
        </p15:guide>
        <p15:guide id="4" pos="7380">
          <p15:clr>
            <a:srgbClr val="F26B43"/>
          </p15:clr>
        </p15:guide>
        <p15:guide id="5" orient="horz">
          <p15:clr>
            <a:srgbClr val="F26B43"/>
          </p15:clr>
        </p15:guide>
        <p15:guide id="6" orient="horz" pos="4320">
          <p15:clr>
            <a:srgbClr val="F26B43"/>
          </p15:clr>
        </p15:guide>
        <p15:guide id="7" orient="horz" pos="299">
          <p15:clr>
            <a:srgbClr val="F26B43"/>
          </p15:clr>
        </p15:guide>
        <p15:guide id="8" orient="horz" pos="402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13394F9-851D-B94B-9A29-703C88D39CBC}" type="datetimeFigureOut">
              <a:rPr lang="en-US" smtClean="0"/>
              <a:t>1/14/2026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9B7459A-AAEA-664D-B90D-4AE1B5FBA811}" type="slidenum">
              <a:rPr lang="en-US" smtClean="0"/>
              <a:t>‹#›</a:t>
            </a:fld>
            <a:endParaRPr lang="en-US"/>
          </a:p>
        </p:txBody>
      </p:sp>
    </p:spTree>
    <p:extLst>
      <p:ext uri="{BB962C8B-B14F-4D97-AF65-F5344CB8AC3E}">
        <p14:creationId xmlns:p14="http://schemas.microsoft.com/office/powerpoint/2010/main" val="682462380"/>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081337"/>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98500" y="1340768"/>
            <a:ext cx="7790656"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698500" y="2564905"/>
            <a:ext cx="10972800" cy="363326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98500" y="6428359"/>
            <a:ext cx="2844800" cy="365125"/>
          </a:xfrm>
          <a:prstGeom prst="rect">
            <a:avLst/>
          </a:prstGeom>
        </p:spPr>
        <p:txBody>
          <a:bodyPr vert="horz" wrap="square" lIns="0" tIns="0" rIns="0" bIns="0" numCol="1" anchor="ctr" anchorCtr="0" compatLnSpc="1">
            <a:prstTxWarp prst="textNoShape">
              <a:avLst/>
            </a:prstTxWarp>
          </a:bodyPr>
          <a:lstStyle>
            <a:lvl1pPr>
              <a:defRPr sz="1000">
                <a:solidFill>
                  <a:srgbClr val="898989"/>
                </a:solidFill>
                <a:latin typeface="Arial" panose="020B0604020202020204" pitchFamily="34" charset="0"/>
                <a:cs typeface="Arial" panose="020B0604020202020204" pitchFamily="34" charset="0"/>
              </a:defRPr>
            </a:lvl1pPr>
          </a:lstStyle>
          <a:p>
            <a:fld id="{456A7D1D-6254-4063-974C-6A2AE04E4B91}" type="datetimeFigureOut">
              <a:rPr lang="en-GB" smtClean="0"/>
              <a:pPr/>
              <a:t>14/01/2026</a:t>
            </a:fld>
            <a:endParaRPr lang="en-GB"/>
          </a:p>
        </p:txBody>
      </p:sp>
      <p:sp>
        <p:nvSpPr>
          <p:cNvPr id="5" name="Footer Placeholder 4"/>
          <p:cNvSpPr>
            <a:spLocks noGrp="1"/>
          </p:cNvSpPr>
          <p:nvPr>
            <p:ph type="ftr" sz="quarter" idx="3"/>
          </p:nvPr>
        </p:nvSpPr>
        <p:spPr>
          <a:xfrm>
            <a:off x="4240708" y="6428359"/>
            <a:ext cx="3860800" cy="365125"/>
          </a:xfrm>
          <a:prstGeom prst="rect">
            <a:avLst/>
          </a:prstGeom>
        </p:spPr>
        <p:txBody>
          <a:bodyPr vert="horz" wrap="square" lIns="0" tIns="0" rIns="0" bIns="0" numCol="1" anchor="ctr" anchorCtr="0" compatLnSpc="1">
            <a:prstTxWarp prst="textNoShape">
              <a:avLst/>
            </a:prstTxWarp>
          </a:bodyPr>
          <a:lstStyle>
            <a:lvl1pPr algn="ctr">
              <a:defRPr sz="1000">
                <a:solidFill>
                  <a:srgbClr val="898989"/>
                </a:solidFill>
                <a:latin typeface="Arial" panose="020B0604020202020204" pitchFamily="34" charset="0"/>
                <a:cs typeface="Arial" panose="020B0604020202020204" pitchFamily="34" charset="0"/>
              </a:defRPr>
            </a:lvl1pPr>
          </a:lstStyle>
          <a:p>
            <a:endParaRPr lang="en-GB"/>
          </a:p>
        </p:txBody>
      </p:sp>
      <p:sp>
        <p:nvSpPr>
          <p:cNvPr id="6" name="Slide Number Placeholder 5"/>
          <p:cNvSpPr>
            <a:spLocks noGrp="1"/>
          </p:cNvSpPr>
          <p:nvPr>
            <p:ph type="sldNum" sz="quarter" idx="4"/>
          </p:nvPr>
        </p:nvSpPr>
        <p:spPr>
          <a:xfrm>
            <a:off x="8826500" y="6428359"/>
            <a:ext cx="2844800" cy="365125"/>
          </a:xfrm>
          <a:prstGeom prst="rect">
            <a:avLst/>
          </a:prstGeom>
        </p:spPr>
        <p:txBody>
          <a:bodyPr vert="horz" wrap="square" lIns="0" tIns="0" rIns="0" bIns="0" numCol="1" anchor="ctr" anchorCtr="0" compatLnSpc="1">
            <a:prstTxWarp prst="textNoShape">
              <a:avLst/>
            </a:prstTxWarp>
          </a:bodyPr>
          <a:lstStyle>
            <a:lvl1pPr algn="r">
              <a:defRPr sz="1000">
                <a:solidFill>
                  <a:srgbClr val="898989"/>
                </a:solidFill>
                <a:latin typeface="Arial" panose="020B0604020202020204" pitchFamily="34" charset="0"/>
                <a:cs typeface="Arial" panose="020B0604020202020204" pitchFamily="34" charset="0"/>
              </a:defRPr>
            </a:lvl1pPr>
          </a:lstStyle>
          <a:p>
            <a:fld id="{26878614-5F41-4702-8E44-D9C8B2874F5D}" type="slidenum">
              <a:rPr lang="en-GB" smtClean="0"/>
              <a:pPr/>
              <a:t>‹#›</a:t>
            </a:fld>
            <a:endParaRPr lang="en-GB"/>
          </a:p>
        </p:txBody>
      </p:sp>
      <p:pic>
        <p:nvPicPr>
          <p:cNvPr id="7" name="Picture 5" descr="TAB_col_white_background.eps"/>
          <p:cNvPicPr>
            <a:picLocks noChangeAspect="1"/>
          </p:cNvPicPr>
          <p:nvPr userDrawn="1"/>
        </p:nvPicPr>
        <p:blipFill>
          <a:blip r:embed="rId13" cstate="print"/>
          <a:srcRect/>
          <a:stretch>
            <a:fillRect/>
          </a:stretch>
        </p:blipFill>
        <p:spPr bwMode="auto">
          <a:xfrm>
            <a:off x="698500" y="509588"/>
            <a:ext cx="1663700" cy="711200"/>
          </a:xfrm>
          <a:prstGeom prst="rect">
            <a:avLst/>
          </a:prstGeom>
          <a:noFill/>
          <a:ln w="9525">
            <a:noFill/>
            <a:miter lim="800000"/>
            <a:headEnd/>
            <a:tailEnd/>
          </a:ln>
        </p:spPr>
      </p:pic>
    </p:spTree>
    <p:extLst>
      <p:ext uri="{BB962C8B-B14F-4D97-AF65-F5344CB8AC3E}">
        <p14:creationId xmlns:p14="http://schemas.microsoft.com/office/powerpoint/2010/main" val="2543535535"/>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rtl="0" fontAlgn="base">
        <a:spcBef>
          <a:spcPct val="0"/>
        </a:spcBef>
        <a:spcAft>
          <a:spcPct val="0"/>
        </a:spcAft>
        <a:defRPr sz="3200" b="1" kern="1200">
          <a:solidFill>
            <a:schemeClr val="tx1"/>
          </a:solidFill>
          <a:latin typeface="Arial" pitchFamily="34"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47FE709-F5EC-7BE4-008D-955D590642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6563A00-FE9F-AD4B-A324-04125E7BA32F}" type="datetimeFigureOut">
              <a:rPr lang="en-US" smtClean="0"/>
              <a:t>1/14/2026</a:t>
            </a:fld>
            <a:endParaRPr lang="en-US"/>
          </a:p>
        </p:txBody>
      </p:sp>
      <p:sp>
        <p:nvSpPr>
          <p:cNvPr id="5" name="Footer Placeholder 4">
            <a:extLst>
              <a:ext uri="{FF2B5EF4-FFF2-40B4-BE49-F238E27FC236}">
                <a16:creationId xmlns:a16="http://schemas.microsoft.com/office/drawing/2014/main" id="{B7EC7492-6127-5917-FDE0-5C62964F2D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7526240-239D-DDD8-34D1-6E8B85ECA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9F1D8B-7003-1544-B5D2-E4AFAA69D549}" type="slidenum">
              <a:rPr lang="en-US" smtClean="0"/>
              <a:t>‹#›</a:t>
            </a:fld>
            <a:endParaRPr lang="en-US"/>
          </a:p>
        </p:txBody>
      </p:sp>
      <p:pic>
        <p:nvPicPr>
          <p:cNvPr id="7" name="Picture 6">
            <a:extLst>
              <a:ext uri="{FF2B5EF4-FFF2-40B4-BE49-F238E27FC236}">
                <a16:creationId xmlns:a16="http://schemas.microsoft.com/office/drawing/2014/main" id="{930A5707-7796-BE94-EB65-9AA6DCA9561F}"/>
              </a:ext>
            </a:extLst>
          </p:cNvPr>
          <p:cNvPicPr>
            <a:picLocks noChangeAspect="1"/>
          </p:cNvPicPr>
          <p:nvPr userDrawn="1"/>
        </p:nvPicPr>
        <p:blipFill>
          <a:blip r:embed="rId13"/>
          <a:stretch>
            <a:fillRect/>
          </a:stretch>
        </p:blipFill>
        <p:spPr>
          <a:xfrm>
            <a:off x="0" y="-1"/>
            <a:ext cx="12192000" cy="952499"/>
          </a:xfrm>
          <a:prstGeom prst="rect">
            <a:avLst/>
          </a:prstGeom>
        </p:spPr>
      </p:pic>
      <p:pic>
        <p:nvPicPr>
          <p:cNvPr id="8" name="Picture 7">
            <a:extLst>
              <a:ext uri="{FF2B5EF4-FFF2-40B4-BE49-F238E27FC236}">
                <a16:creationId xmlns:a16="http://schemas.microsoft.com/office/drawing/2014/main" id="{9B5459C7-4B65-F93E-B21C-CDDB20252ECE}"/>
              </a:ext>
            </a:extLst>
          </p:cNvPr>
          <p:cNvPicPr>
            <a:picLocks noChangeAspect="1"/>
          </p:cNvPicPr>
          <p:nvPr userDrawn="1"/>
        </p:nvPicPr>
        <p:blipFill>
          <a:blip r:embed="rId14"/>
          <a:stretch>
            <a:fillRect/>
          </a:stretch>
        </p:blipFill>
        <p:spPr>
          <a:xfrm>
            <a:off x="-1" y="6324601"/>
            <a:ext cx="12191999" cy="533399"/>
          </a:xfrm>
          <a:prstGeom prst="rect">
            <a:avLst/>
          </a:prstGeom>
        </p:spPr>
      </p:pic>
    </p:spTree>
    <p:extLst>
      <p:ext uri="{BB962C8B-B14F-4D97-AF65-F5344CB8AC3E}">
        <p14:creationId xmlns:p14="http://schemas.microsoft.com/office/powerpoint/2010/main" val="339227456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5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18" Type="http://schemas.openxmlformats.org/officeDocument/2006/relationships/image" Target="../media/image38.png"/><Relationship Id="rId26" Type="http://schemas.openxmlformats.org/officeDocument/2006/relationships/image" Target="../media/image46.png"/><Relationship Id="rId3" Type="http://schemas.openxmlformats.org/officeDocument/2006/relationships/image" Target="../media/image23.png"/><Relationship Id="rId21" Type="http://schemas.openxmlformats.org/officeDocument/2006/relationships/image" Target="../media/image41.gif"/><Relationship Id="rId7" Type="http://schemas.openxmlformats.org/officeDocument/2006/relationships/image" Target="../media/image27.jpeg"/><Relationship Id="rId12" Type="http://schemas.openxmlformats.org/officeDocument/2006/relationships/image" Target="../media/image32.jpeg"/><Relationship Id="rId17" Type="http://schemas.openxmlformats.org/officeDocument/2006/relationships/image" Target="../media/image37.png"/><Relationship Id="rId25" Type="http://schemas.openxmlformats.org/officeDocument/2006/relationships/image" Target="../media/image45.png"/><Relationship Id="rId2" Type="http://schemas.openxmlformats.org/officeDocument/2006/relationships/notesSlide" Target="../notesSlides/notesSlide4.xml"/><Relationship Id="rId16" Type="http://schemas.openxmlformats.org/officeDocument/2006/relationships/image" Target="../media/image36.png"/><Relationship Id="rId20" Type="http://schemas.openxmlformats.org/officeDocument/2006/relationships/image" Target="../media/image40.png"/><Relationship Id="rId1" Type="http://schemas.openxmlformats.org/officeDocument/2006/relationships/slideLayout" Target="../slideLayouts/slideLayout52.xml"/><Relationship Id="rId6" Type="http://schemas.openxmlformats.org/officeDocument/2006/relationships/image" Target="../media/image26.png"/><Relationship Id="rId11" Type="http://schemas.openxmlformats.org/officeDocument/2006/relationships/image" Target="../media/image31.png"/><Relationship Id="rId24" Type="http://schemas.openxmlformats.org/officeDocument/2006/relationships/image" Target="../media/image44.jpeg"/><Relationship Id="rId5" Type="http://schemas.openxmlformats.org/officeDocument/2006/relationships/image" Target="../media/image25.png"/><Relationship Id="rId15" Type="http://schemas.openxmlformats.org/officeDocument/2006/relationships/image" Target="../media/image35.png"/><Relationship Id="rId23" Type="http://schemas.openxmlformats.org/officeDocument/2006/relationships/image" Target="../media/image43.jpeg"/><Relationship Id="rId28" Type="http://schemas.openxmlformats.org/officeDocument/2006/relationships/image" Target="../media/image48.jpeg"/><Relationship Id="rId10" Type="http://schemas.openxmlformats.org/officeDocument/2006/relationships/image" Target="../media/image30.png"/><Relationship Id="rId19" Type="http://schemas.openxmlformats.org/officeDocument/2006/relationships/image" Target="../media/image39.png"/><Relationship Id="rId4" Type="http://schemas.openxmlformats.org/officeDocument/2006/relationships/image" Target="../media/image24.png"/><Relationship Id="rId9" Type="http://schemas.openxmlformats.org/officeDocument/2006/relationships/image" Target="../media/image29.jpeg"/><Relationship Id="rId14" Type="http://schemas.openxmlformats.org/officeDocument/2006/relationships/image" Target="../media/image34.jpeg"/><Relationship Id="rId22" Type="http://schemas.openxmlformats.org/officeDocument/2006/relationships/image" Target="../media/image42.jpeg"/><Relationship Id="rId27" Type="http://schemas.openxmlformats.org/officeDocument/2006/relationships/image" Target="../media/image47.png"/></Relationships>
</file>

<file path=ppt/slides/_rels/slide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53.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6.xml.rels><?xml version="1.0" encoding="UTF-8" standalone="yes"?>
<Relationships xmlns="http://schemas.openxmlformats.org/package/2006/relationships"><Relationship Id="rId26" Type="http://schemas.openxmlformats.org/officeDocument/2006/relationships/image" Target="../media/image71.png"/><Relationship Id="rId21" Type="http://schemas.openxmlformats.org/officeDocument/2006/relationships/image" Target="../media/image66.png"/><Relationship Id="rId42" Type="http://schemas.openxmlformats.org/officeDocument/2006/relationships/image" Target="../media/image83.png"/><Relationship Id="rId47" Type="http://schemas.openxmlformats.org/officeDocument/2006/relationships/image" Target="../media/image88.jpeg"/><Relationship Id="rId63" Type="http://schemas.openxmlformats.org/officeDocument/2006/relationships/image" Target="../media/image104.png"/><Relationship Id="rId68" Type="http://schemas.openxmlformats.org/officeDocument/2006/relationships/image" Target="../media/image109.png"/><Relationship Id="rId2" Type="http://schemas.openxmlformats.org/officeDocument/2006/relationships/notesSlide" Target="../notesSlides/notesSlide6.xml"/><Relationship Id="rId16" Type="http://schemas.openxmlformats.org/officeDocument/2006/relationships/image" Target="../media/image62.png"/><Relationship Id="rId29" Type="http://schemas.openxmlformats.org/officeDocument/2006/relationships/image" Target="../media/image74.png"/><Relationship Id="rId11" Type="http://schemas.openxmlformats.org/officeDocument/2006/relationships/image" Target="../media/image32.jpeg"/><Relationship Id="rId24" Type="http://schemas.openxmlformats.org/officeDocument/2006/relationships/image" Target="../media/image69.png"/><Relationship Id="rId32" Type="http://schemas.openxmlformats.org/officeDocument/2006/relationships/image" Target="../media/image28.png"/><Relationship Id="rId37" Type="http://schemas.openxmlformats.org/officeDocument/2006/relationships/image" Target="../media/image78.png"/><Relationship Id="rId40" Type="http://schemas.openxmlformats.org/officeDocument/2006/relationships/image" Target="../media/image81.jpeg"/><Relationship Id="rId45" Type="http://schemas.openxmlformats.org/officeDocument/2006/relationships/image" Target="../media/image86.png"/><Relationship Id="rId53" Type="http://schemas.openxmlformats.org/officeDocument/2006/relationships/image" Target="../media/image94.png"/><Relationship Id="rId58" Type="http://schemas.openxmlformats.org/officeDocument/2006/relationships/image" Target="../media/image99.png"/><Relationship Id="rId66" Type="http://schemas.openxmlformats.org/officeDocument/2006/relationships/image" Target="../media/image107.png"/><Relationship Id="rId5" Type="http://schemas.openxmlformats.org/officeDocument/2006/relationships/image" Target="../media/image54.jpeg"/><Relationship Id="rId61" Type="http://schemas.openxmlformats.org/officeDocument/2006/relationships/image" Target="../media/image102.jpeg"/><Relationship Id="rId19" Type="http://schemas.openxmlformats.org/officeDocument/2006/relationships/image" Target="../media/image64.jpeg"/><Relationship Id="rId14" Type="http://schemas.openxmlformats.org/officeDocument/2006/relationships/image" Target="../media/image61.png"/><Relationship Id="rId22" Type="http://schemas.openxmlformats.org/officeDocument/2006/relationships/image" Target="../media/image67.png"/><Relationship Id="rId27" Type="http://schemas.openxmlformats.org/officeDocument/2006/relationships/image" Target="../media/image72.png"/><Relationship Id="rId30" Type="http://schemas.openxmlformats.org/officeDocument/2006/relationships/image" Target="../media/image75.png"/><Relationship Id="rId35" Type="http://schemas.openxmlformats.org/officeDocument/2006/relationships/image" Target="../media/image77.png"/><Relationship Id="rId43" Type="http://schemas.openxmlformats.org/officeDocument/2006/relationships/image" Target="../media/image84.png"/><Relationship Id="rId48" Type="http://schemas.openxmlformats.org/officeDocument/2006/relationships/image" Target="../media/image89.png"/><Relationship Id="rId56" Type="http://schemas.openxmlformats.org/officeDocument/2006/relationships/image" Target="../media/image97.jpeg"/><Relationship Id="rId64" Type="http://schemas.openxmlformats.org/officeDocument/2006/relationships/image" Target="../media/image105.jpeg"/><Relationship Id="rId69" Type="http://schemas.openxmlformats.org/officeDocument/2006/relationships/image" Target="../media/image110.png"/><Relationship Id="rId8" Type="http://schemas.openxmlformats.org/officeDocument/2006/relationships/image" Target="../media/image57.png"/><Relationship Id="rId51" Type="http://schemas.openxmlformats.org/officeDocument/2006/relationships/image" Target="../media/image92.png"/><Relationship Id="rId72" Type="http://schemas.openxmlformats.org/officeDocument/2006/relationships/image" Target="../media/image113.jpeg"/><Relationship Id="rId3" Type="http://schemas.openxmlformats.org/officeDocument/2006/relationships/image" Target="../media/image29.jpeg"/><Relationship Id="rId12" Type="http://schemas.openxmlformats.org/officeDocument/2006/relationships/image" Target="../media/image31.png"/><Relationship Id="rId17" Type="http://schemas.openxmlformats.org/officeDocument/2006/relationships/image" Target="../media/image34.jpeg"/><Relationship Id="rId25" Type="http://schemas.openxmlformats.org/officeDocument/2006/relationships/image" Target="../media/image70.png"/><Relationship Id="rId33" Type="http://schemas.openxmlformats.org/officeDocument/2006/relationships/image" Target="../media/image26.png"/><Relationship Id="rId38" Type="http://schemas.openxmlformats.org/officeDocument/2006/relationships/image" Target="../media/image79.png"/><Relationship Id="rId46" Type="http://schemas.openxmlformats.org/officeDocument/2006/relationships/image" Target="../media/image87.png"/><Relationship Id="rId59" Type="http://schemas.openxmlformats.org/officeDocument/2006/relationships/image" Target="../media/image100.jpeg"/><Relationship Id="rId67" Type="http://schemas.openxmlformats.org/officeDocument/2006/relationships/image" Target="../media/image108.png"/><Relationship Id="rId20" Type="http://schemas.openxmlformats.org/officeDocument/2006/relationships/image" Target="../media/image65.png"/><Relationship Id="rId41" Type="http://schemas.openxmlformats.org/officeDocument/2006/relationships/image" Target="../media/image82.png"/><Relationship Id="rId54" Type="http://schemas.openxmlformats.org/officeDocument/2006/relationships/image" Target="../media/image95.png"/><Relationship Id="rId62" Type="http://schemas.openxmlformats.org/officeDocument/2006/relationships/image" Target="../media/image103.jpeg"/><Relationship Id="rId70" Type="http://schemas.openxmlformats.org/officeDocument/2006/relationships/image" Target="../media/image111.png"/><Relationship Id="rId1" Type="http://schemas.openxmlformats.org/officeDocument/2006/relationships/slideLayout" Target="../slideLayouts/slideLayout53.xml"/><Relationship Id="rId6" Type="http://schemas.openxmlformats.org/officeDocument/2006/relationships/image" Target="../media/image55.jpeg"/><Relationship Id="rId15" Type="http://schemas.openxmlformats.org/officeDocument/2006/relationships/image" Target="../media/image33.png"/><Relationship Id="rId23" Type="http://schemas.openxmlformats.org/officeDocument/2006/relationships/image" Target="../media/image68.png"/><Relationship Id="rId28" Type="http://schemas.openxmlformats.org/officeDocument/2006/relationships/image" Target="../media/image73.png"/><Relationship Id="rId36" Type="http://schemas.openxmlformats.org/officeDocument/2006/relationships/image" Target="../media/image27.jpeg"/><Relationship Id="rId49" Type="http://schemas.openxmlformats.org/officeDocument/2006/relationships/image" Target="../media/image90.jpeg"/><Relationship Id="rId57" Type="http://schemas.openxmlformats.org/officeDocument/2006/relationships/image" Target="../media/image98.png"/><Relationship Id="rId10" Type="http://schemas.openxmlformats.org/officeDocument/2006/relationships/image" Target="../media/image59.png"/><Relationship Id="rId31" Type="http://schemas.openxmlformats.org/officeDocument/2006/relationships/image" Target="../media/image30.png"/><Relationship Id="rId44" Type="http://schemas.openxmlformats.org/officeDocument/2006/relationships/image" Target="../media/image85.jpeg"/><Relationship Id="rId52" Type="http://schemas.openxmlformats.org/officeDocument/2006/relationships/image" Target="../media/image93.png"/><Relationship Id="rId60" Type="http://schemas.openxmlformats.org/officeDocument/2006/relationships/image" Target="../media/image101.png"/><Relationship Id="rId65" Type="http://schemas.openxmlformats.org/officeDocument/2006/relationships/image" Target="../media/image106.png"/><Relationship Id="rId73" Type="http://schemas.openxmlformats.org/officeDocument/2006/relationships/image" Target="../media/image114.jpeg"/><Relationship Id="rId4" Type="http://schemas.openxmlformats.org/officeDocument/2006/relationships/image" Target="../media/image53.png"/><Relationship Id="rId9" Type="http://schemas.openxmlformats.org/officeDocument/2006/relationships/image" Target="../media/image58.jpeg"/><Relationship Id="rId13" Type="http://schemas.openxmlformats.org/officeDocument/2006/relationships/image" Target="../media/image60.png"/><Relationship Id="rId18" Type="http://schemas.openxmlformats.org/officeDocument/2006/relationships/image" Target="../media/image63.png"/><Relationship Id="rId39" Type="http://schemas.openxmlformats.org/officeDocument/2006/relationships/image" Target="../media/image80.png"/><Relationship Id="rId34" Type="http://schemas.openxmlformats.org/officeDocument/2006/relationships/image" Target="../media/image76.png"/><Relationship Id="rId50" Type="http://schemas.openxmlformats.org/officeDocument/2006/relationships/image" Target="../media/image91.png"/><Relationship Id="rId55" Type="http://schemas.openxmlformats.org/officeDocument/2006/relationships/image" Target="../media/image96.png"/><Relationship Id="rId7" Type="http://schemas.openxmlformats.org/officeDocument/2006/relationships/image" Target="../media/image56.png"/><Relationship Id="rId71" Type="http://schemas.openxmlformats.org/officeDocument/2006/relationships/image" Target="../media/image1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5.png"/><Relationship Id="rId7" Type="http://schemas.openxmlformats.org/officeDocument/2006/relationships/image" Target="../media/image119.png"/><Relationship Id="rId2" Type="http://schemas.openxmlformats.org/officeDocument/2006/relationships/notesSlide" Target="../notesSlides/notesSlide8.xml"/><Relationship Id="rId1" Type="http://schemas.openxmlformats.org/officeDocument/2006/relationships/slideLayout" Target="../slideLayouts/slideLayout45.xml"/><Relationship Id="rId6" Type="http://schemas.openxmlformats.org/officeDocument/2006/relationships/image" Target="../media/image118.png"/><Relationship Id="rId5" Type="http://schemas.openxmlformats.org/officeDocument/2006/relationships/image" Target="../media/image117.png"/><Relationship Id="rId10" Type="http://schemas.openxmlformats.org/officeDocument/2006/relationships/image" Target="../media/image122.png"/><Relationship Id="rId4" Type="http://schemas.openxmlformats.org/officeDocument/2006/relationships/image" Target="../media/image116.png"/><Relationship Id="rId9" Type="http://schemas.openxmlformats.org/officeDocument/2006/relationships/image" Target="../media/image121.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5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63.xml"/></Relationships>
</file>

<file path=ppt/slides/_rels/slide14.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63.xml"/></Relationships>
</file>

<file path=ppt/slides/_rels/slide1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hyperlink" Target="https://www.staffnet.manchester.ac.uk/your-voice-matters/colleague-voice/" TargetMode="External"/><Relationship Id="rId1" Type="http://schemas.openxmlformats.org/officeDocument/2006/relationships/slideLayout" Target="../slideLayouts/slideLayout63.xml"/></Relationships>
</file>

<file path=ppt/slides/_rels/slide1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2.xml"/><Relationship Id="rId1" Type="http://schemas.openxmlformats.org/officeDocument/2006/relationships/slideLayout" Target="../slideLayouts/slideLayout61.xml"/></Relationships>
</file>

<file path=ppt/slides/_rels/slide17.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61.xml"/></Relationships>
</file>

<file path=ppt/slides/_rels/slide18.xml.rels><?xml version="1.0" encoding="UTF-8" standalone="yes"?>
<Relationships xmlns="http://schemas.openxmlformats.org/package/2006/relationships"><Relationship Id="rId3" Type="http://schemas.openxmlformats.org/officeDocument/2006/relationships/hyperlink" Target="https://www.staffnet.manchester.ac.uk/your-voice-matters/colleague-voice/" TargetMode="External"/><Relationship Id="rId2" Type="http://schemas.openxmlformats.org/officeDocument/2006/relationships/notesSlide" Target="../notesSlides/notesSlide13.xml"/><Relationship Id="rId1" Type="http://schemas.openxmlformats.org/officeDocument/2006/relationships/slideLayout" Target="../slideLayouts/slideLayout63.xml"/><Relationship Id="rId5" Type="http://schemas.openxmlformats.org/officeDocument/2006/relationships/image" Target="../media/image126.png"/><Relationship Id="rId4" Type="http://schemas.openxmlformats.org/officeDocument/2006/relationships/image" Target="../media/image127.png"/></Relationships>
</file>

<file path=ppt/slides/_rels/slide1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4.xml"/><Relationship Id="rId1" Type="http://schemas.openxmlformats.org/officeDocument/2006/relationships/slideLayout" Target="../slideLayouts/slideLayout77.xml"/><Relationship Id="rId4" Type="http://schemas.openxmlformats.org/officeDocument/2006/relationships/image" Target="../media/image129.png"/></Relationships>
</file>

<file path=ppt/slides/_rels/slide2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5.xml"/><Relationship Id="rId1" Type="http://schemas.openxmlformats.org/officeDocument/2006/relationships/slideLayout" Target="../slideLayouts/slideLayout72.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2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6.xml"/><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4.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7.xml"/><Relationship Id="rId1" Type="http://schemas.openxmlformats.org/officeDocument/2006/relationships/slideLayout" Target="../slideLayouts/slideLayout21.xml"/><Relationship Id="rId5" Type="http://schemas.openxmlformats.org/officeDocument/2006/relationships/image" Target="../media/image137.png"/><Relationship Id="rId4" Type="http://schemas.openxmlformats.org/officeDocument/2006/relationships/image" Target="../media/image136.emf"/></Relationships>
</file>

<file path=ppt/slides/_rels/slide25.xml.rels><?xml version="1.0" encoding="UTF-8" standalone="yes"?>
<Relationships xmlns="http://schemas.openxmlformats.org/package/2006/relationships"><Relationship Id="rId3" Type="http://schemas.openxmlformats.org/officeDocument/2006/relationships/image" Target="../media/image138.emf"/><Relationship Id="rId2" Type="http://schemas.openxmlformats.org/officeDocument/2006/relationships/notesSlide" Target="../notesSlides/notesSlide18.xml"/><Relationship Id="rId1" Type="http://schemas.openxmlformats.org/officeDocument/2006/relationships/slideLayout" Target="../slideLayouts/slideLayout37.xml"/><Relationship Id="rId5" Type="http://schemas.openxmlformats.org/officeDocument/2006/relationships/image" Target="../media/image140.emf"/><Relationship Id="rId4" Type="http://schemas.openxmlformats.org/officeDocument/2006/relationships/image" Target="../media/image139.emf"/></Relationships>
</file>

<file path=ppt/slides/_rels/slide26.xml.rels><?xml version="1.0" encoding="UTF-8" standalone="yes"?>
<Relationships xmlns="http://schemas.openxmlformats.org/package/2006/relationships"><Relationship Id="rId3" Type="http://schemas.openxmlformats.org/officeDocument/2006/relationships/image" Target="../media/image141.emf"/><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3" Type="http://schemas.openxmlformats.org/officeDocument/2006/relationships/image" Target="../media/image142.emf"/><Relationship Id="rId2" Type="http://schemas.openxmlformats.org/officeDocument/2006/relationships/notesSlide" Target="../notesSlides/notesSlide20.xml"/><Relationship Id="rId1" Type="http://schemas.openxmlformats.org/officeDocument/2006/relationships/slideLayout" Target="../slideLayouts/slideLayout28.xml"/><Relationship Id="rId4" Type="http://schemas.openxmlformats.org/officeDocument/2006/relationships/image" Target="../media/image143.jpeg"/></Relationships>
</file>

<file path=ppt/slides/_rels/slide28.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21.xml"/><Relationship Id="rId1" Type="http://schemas.openxmlformats.org/officeDocument/2006/relationships/slideLayout" Target="../slideLayouts/slideLayout28.xml"/><Relationship Id="rId4" Type="http://schemas.openxmlformats.org/officeDocument/2006/relationships/image" Target="../media/image142.emf"/></Relationships>
</file>

<file path=ppt/slides/_rels/slide2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23.xml"/><Relationship Id="rId1" Type="http://schemas.openxmlformats.org/officeDocument/2006/relationships/slideLayout" Target="../slideLayouts/slideLayout37.xml"/><Relationship Id="rId6" Type="http://schemas.openxmlformats.org/officeDocument/2006/relationships/chart" Target="../charts/chart1.xml"/><Relationship Id="rId5" Type="http://schemas.openxmlformats.org/officeDocument/2006/relationships/image" Target="../media/image144.png"/><Relationship Id="rId4" Type="http://schemas.openxmlformats.org/officeDocument/2006/relationships/image" Target="../media/image146.png"/></Relationships>
</file>

<file path=ppt/slides/_rels/slide31.xml.rels><?xml version="1.0" encoding="UTF-8" standalone="yes"?>
<Relationships xmlns="http://schemas.openxmlformats.org/package/2006/relationships"><Relationship Id="rId3" Type="http://schemas.openxmlformats.org/officeDocument/2006/relationships/image" Target="../media/image147.emf"/><Relationship Id="rId2" Type="http://schemas.openxmlformats.org/officeDocument/2006/relationships/notesSlide" Target="../notesSlides/notesSlide24.xml"/><Relationship Id="rId1" Type="http://schemas.openxmlformats.org/officeDocument/2006/relationships/slideLayout" Target="../slideLayouts/slideLayout38.xml"/><Relationship Id="rId6" Type="http://schemas.openxmlformats.org/officeDocument/2006/relationships/image" Target="../media/image150.emf"/><Relationship Id="rId5" Type="http://schemas.openxmlformats.org/officeDocument/2006/relationships/image" Target="../media/image149.emf"/><Relationship Id="rId4" Type="http://schemas.openxmlformats.org/officeDocument/2006/relationships/image" Target="../media/image148.emf"/></Relationships>
</file>

<file path=ppt/slides/_rels/slide32.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25.xml"/><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15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27.xml"/><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29.xml"/><Relationship Id="rId1" Type="http://schemas.openxmlformats.org/officeDocument/2006/relationships/slideLayout" Target="../slideLayouts/slideLayout22.xml"/><Relationship Id="rId4" Type="http://schemas.openxmlformats.org/officeDocument/2006/relationships/image" Target="../media/image136.e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8.xml"/></Relationships>
</file>

<file path=ppt/slides/_rels/slide39.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32.xml"/><Relationship Id="rId1" Type="http://schemas.openxmlformats.org/officeDocument/2006/relationships/slideLayout" Target="../slideLayouts/slideLayout88.xml"/></Relationships>
</file>

<file path=ppt/slides/_rels/slide40.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33.xml"/><Relationship Id="rId1" Type="http://schemas.openxmlformats.org/officeDocument/2006/relationships/slideLayout" Target="../slideLayouts/slideLayout90.xml"/></Relationships>
</file>

<file path=ppt/slides/_rels/slide41.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88.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4.xml"/><Relationship Id="rId1" Type="http://schemas.openxmlformats.org/officeDocument/2006/relationships/slideLayout" Target="../slideLayouts/slideLayout8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3.xml.rels><?xml version="1.0" encoding="UTF-8" standalone="yes"?>
<Relationships xmlns="http://schemas.openxmlformats.org/package/2006/relationships"><Relationship Id="rId8" Type="http://schemas.openxmlformats.org/officeDocument/2006/relationships/image" Target="../media/image167.png"/><Relationship Id="rId13" Type="http://schemas.openxmlformats.org/officeDocument/2006/relationships/image" Target="../media/image172.png"/><Relationship Id="rId18" Type="http://schemas.openxmlformats.org/officeDocument/2006/relationships/image" Target="../media/image177.png"/><Relationship Id="rId3" Type="http://schemas.openxmlformats.org/officeDocument/2006/relationships/image" Target="../media/image162.png"/><Relationship Id="rId21" Type="http://schemas.openxmlformats.org/officeDocument/2006/relationships/diagramLayout" Target="../diagrams/layout4.xml"/><Relationship Id="rId7" Type="http://schemas.openxmlformats.org/officeDocument/2006/relationships/image" Target="../media/image166.png"/><Relationship Id="rId12" Type="http://schemas.openxmlformats.org/officeDocument/2006/relationships/image" Target="../media/image171.png"/><Relationship Id="rId17" Type="http://schemas.openxmlformats.org/officeDocument/2006/relationships/image" Target="../media/image176.png"/><Relationship Id="rId25" Type="http://schemas.openxmlformats.org/officeDocument/2006/relationships/image" Target="../media/image180.png"/><Relationship Id="rId2" Type="http://schemas.openxmlformats.org/officeDocument/2006/relationships/notesSlide" Target="../notesSlides/notesSlide35.xml"/><Relationship Id="rId16" Type="http://schemas.openxmlformats.org/officeDocument/2006/relationships/image" Target="../media/image175.png"/><Relationship Id="rId20" Type="http://schemas.openxmlformats.org/officeDocument/2006/relationships/diagramData" Target="../diagrams/data4.xml"/><Relationship Id="rId1" Type="http://schemas.openxmlformats.org/officeDocument/2006/relationships/slideLayout" Target="../slideLayouts/slideLayout88.xml"/><Relationship Id="rId6" Type="http://schemas.openxmlformats.org/officeDocument/2006/relationships/image" Target="../media/image165.png"/><Relationship Id="rId11" Type="http://schemas.openxmlformats.org/officeDocument/2006/relationships/image" Target="../media/image170.png"/><Relationship Id="rId24" Type="http://schemas.microsoft.com/office/2007/relationships/diagramDrawing" Target="../diagrams/drawing4.xml"/><Relationship Id="rId5" Type="http://schemas.openxmlformats.org/officeDocument/2006/relationships/image" Target="../media/image164.png"/><Relationship Id="rId15" Type="http://schemas.openxmlformats.org/officeDocument/2006/relationships/image" Target="../media/image174.png"/><Relationship Id="rId23" Type="http://schemas.openxmlformats.org/officeDocument/2006/relationships/diagramColors" Target="../diagrams/colors4.xml"/><Relationship Id="rId10" Type="http://schemas.openxmlformats.org/officeDocument/2006/relationships/image" Target="../media/image169.png"/><Relationship Id="rId19" Type="http://schemas.openxmlformats.org/officeDocument/2006/relationships/image" Target="../media/image178.png"/><Relationship Id="rId4" Type="http://schemas.openxmlformats.org/officeDocument/2006/relationships/image" Target="../media/image163.png"/><Relationship Id="rId9" Type="http://schemas.openxmlformats.org/officeDocument/2006/relationships/image" Target="../media/image168.png"/><Relationship Id="rId14" Type="http://schemas.openxmlformats.org/officeDocument/2006/relationships/image" Target="../media/image173.png"/><Relationship Id="rId22" Type="http://schemas.openxmlformats.org/officeDocument/2006/relationships/diagramQuickStyle" Target="../diagrams/quickStyle4.xml"/></Relationships>
</file>

<file path=ppt/slides/_rels/slide44.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36.xml"/><Relationship Id="rId1" Type="http://schemas.openxmlformats.org/officeDocument/2006/relationships/slideLayout" Target="../slideLayouts/slideLayout90.xml"/><Relationship Id="rId4" Type="http://schemas.openxmlformats.org/officeDocument/2006/relationships/image" Target="../media/image182.png"/></Relationships>
</file>

<file path=ppt/slides/_rels/slide45.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37.xml"/><Relationship Id="rId1" Type="http://schemas.openxmlformats.org/officeDocument/2006/relationships/slideLayout" Target="../slideLayouts/slideLayout87.xml"/><Relationship Id="rId4" Type="http://schemas.openxmlformats.org/officeDocument/2006/relationships/image" Target="../media/image184.png"/></Relationships>
</file>

<file path=ppt/slides/_rels/slide46.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38.xml"/><Relationship Id="rId1" Type="http://schemas.openxmlformats.org/officeDocument/2006/relationships/slideLayout" Target="../slideLayouts/slideLayout90.xml"/></Relationships>
</file>

<file path=ppt/slides/_rels/slide47.xml.rels><?xml version="1.0" encoding="UTF-8" standalone="yes"?>
<Relationships xmlns="http://schemas.openxmlformats.org/package/2006/relationships"><Relationship Id="rId8" Type="http://schemas.openxmlformats.org/officeDocument/2006/relationships/image" Target="../media/image18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9.xml"/><Relationship Id="rId1" Type="http://schemas.openxmlformats.org/officeDocument/2006/relationships/slideLayout" Target="../slideLayouts/slideLayout90.xml"/><Relationship Id="rId6" Type="http://schemas.openxmlformats.org/officeDocument/2006/relationships/diagramColors" Target="../diagrams/colors5.xml"/><Relationship Id="rId5" Type="http://schemas.openxmlformats.org/officeDocument/2006/relationships/diagramQuickStyle" Target="../diagrams/quickStyle5.xml"/><Relationship Id="rId10" Type="http://schemas.openxmlformats.org/officeDocument/2006/relationships/image" Target="../media/image191.png"/><Relationship Id="rId4" Type="http://schemas.openxmlformats.org/officeDocument/2006/relationships/diagramLayout" Target="../diagrams/layout5.xml"/><Relationship Id="rId9" Type="http://schemas.openxmlformats.org/officeDocument/2006/relationships/image" Target="../media/image190.png"/></Relationships>
</file>

<file path=ppt/slides/_rels/slide48.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40.xml"/><Relationship Id="rId1" Type="http://schemas.openxmlformats.org/officeDocument/2006/relationships/slideLayout" Target="../slideLayouts/slideLayout88.xml"/></Relationships>
</file>

<file path=ppt/slides/_rels/slide49.xml.rels><?xml version="1.0" encoding="UTF-8" standalone="yes"?>
<Relationships xmlns="http://schemas.openxmlformats.org/package/2006/relationships"><Relationship Id="rId3" Type="http://schemas.openxmlformats.org/officeDocument/2006/relationships/image" Target="../media/image193.emf"/><Relationship Id="rId2" Type="http://schemas.openxmlformats.org/officeDocument/2006/relationships/notesSlide" Target="../notesSlides/notesSlide41.xml"/><Relationship Id="rId1" Type="http://schemas.openxmlformats.org/officeDocument/2006/relationships/slideLayout" Target="../slideLayouts/slideLayout88.xml"/><Relationship Id="rId4" Type="http://schemas.openxmlformats.org/officeDocument/2006/relationships/image" Target="../media/image194.png"/></Relationships>
</file>

<file path=ppt/slides/_rels/slide50.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42.xml"/><Relationship Id="rId1" Type="http://schemas.openxmlformats.org/officeDocument/2006/relationships/slideLayout" Target="../slideLayouts/slideLayout88.xml"/><Relationship Id="rId5" Type="http://schemas.openxmlformats.org/officeDocument/2006/relationships/image" Target="../media/image197.jpeg"/><Relationship Id="rId4" Type="http://schemas.openxmlformats.org/officeDocument/2006/relationships/image" Target="../media/image196.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8.xml"/></Relationships>
</file>

<file path=ppt/slides/_rels/slide52.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notesSlide" Target="../notesSlides/notesSlide44.xml"/><Relationship Id="rId1" Type="http://schemas.openxmlformats.org/officeDocument/2006/relationships/slideLayout" Target="../slideLayouts/slideLayout88.xml"/><Relationship Id="rId5" Type="http://schemas.openxmlformats.org/officeDocument/2006/relationships/image" Target="../media/image199.jpeg"/><Relationship Id="rId4" Type="http://schemas.openxmlformats.org/officeDocument/2006/relationships/image" Target="../media/image196.jpeg"/></Relationships>
</file>

<file path=ppt/slides/_rels/slide5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5.xml"/><Relationship Id="rId1" Type="http://schemas.openxmlformats.org/officeDocument/2006/relationships/slideLayout" Target="../slideLayouts/slideLayout8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8.xml"/></Relationships>
</file>

<file path=ppt/slides/_rels/slide5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47.xml"/><Relationship Id="rId1" Type="http://schemas.openxmlformats.org/officeDocument/2006/relationships/slideLayout" Target="../slideLayouts/slideLayout88.xml"/><Relationship Id="rId5" Type="http://schemas.openxmlformats.org/officeDocument/2006/relationships/chart" Target="../charts/chart3.xml"/><Relationship Id="rId4" Type="http://schemas.openxmlformats.org/officeDocument/2006/relationships/image" Target="../media/image201.png"/></Relationships>
</file>

<file path=ppt/slides/_rels/slide56.xml.rels><?xml version="1.0" encoding="UTF-8" standalone="yes"?>
<Relationships xmlns="http://schemas.openxmlformats.org/package/2006/relationships"><Relationship Id="rId3" Type="http://schemas.openxmlformats.org/officeDocument/2006/relationships/image" Target="../media/image202.png"/><Relationship Id="rId7" Type="http://schemas.openxmlformats.org/officeDocument/2006/relationships/image" Target="../media/image206.png"/><Relationship Id="rId2" Type="http://schemas.openxmlformats.org/officeDocument/2006/relationships/notesSlide" Target="../notesSlides/notesSlide48.xml"/><Relationship Id="rId1" Type="http://schemas.openxmlformats.org/officeDocument/2006/relationships/slideLayout" Target="../slideLayouts/slideLayout90.xml"/><Relationship Id="rId6" Type="http://schemas.openxmlformats.org/officeDocument/2006/relationships/image" Target="../media/image205.png"/><Relationship Id="rId5" Type="http://schemas.openxmlformats.org/officeDocument/2006/relationships/image" Target="../media/image204.png"/><Relationship Id="rId4" Type="http://schemas.openxmlformats.org/officeDocument/2006/relationships/image" Target="../media/image203.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7.xml"/></Relationships>
</file>

<file path=ppt/slides/_rels/slide5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50.xml"/><Relationship Id="rId1" Type="http://schemas.openxmlformats.org/officeDocument/2006/relationships/slideLayout" Target="../slideLayouts/slideLayout21.xml"/><Relationship Id="rId5" Type="http://schemas.openxmlformats.org/officeDocument/2006/relationships/image" Target="../media/image137.png"/><Relationship Id="rId4" Type="http://schemas.openxmlformats.org/officeDocument/2006/relationships/image" Target="../media/image136.emf"/></Relationships>
</file>

<file path=ppt/slides/_rels/slide59.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51.xml"/><Relationship Id="rId1" Type="http://schemas.openxmlformats.org/officeDocument/2006/relationships/slideLayout" Target="../slideLayouts/slideLayout22.xml"/><Relationship Id="rId4" Type="http://schemas.openxmlformats.org/officeDocument/2006/relationships/image" Target="../media/image136.emf"/></Relationships>
</file>

<file path=ppt/slides/_rels/slide60.xml.rels><?xml version="1.0" encoding="UTF-8" standalone="yes"?>
<Relationships xmlns="http://schemas.openxmlformats.org/package/2006/relationships"><Relationship Id="rId3" Type="http://schemas.openxmlformats.org/officeDocument/2006/relationships/image" Target="../media/image207.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53.xml"/><Relationship Id="rId1" Type="http://schemas.openxmlformats.org/officeDocument/2006/relationships/slideLayout" Target="../slideLayouts/slideLayout21.xml"/><Relationship Id="rId6" Type="http://schemas.openxmlformats.org/officeDocument/2006/relationships/image" Target="../media/image209.png"/><Relationship Id="rId5" Type="http://schemas.openxmlformats.org/officeDocument/2006/relationships/image" Target="../media/image208.png"/><Relationship Id="rId4" Type="http://schemas.openxmlformats.org/officeDocument/2006/relationships/image" Target="../media/image136.emf"/></Relationships>
</file>

<file path=ppt/slides/_rels/slide62.xml.rels><?xml version="1.0" encoding="UTF-8" standalone="yes"?>
<Relationships xmlns="http://schemas.openxmlformats.org/package/2006/relationships"><Relationship Id="rId3" Type="http://schemas.openxmlformats.org/officeDocument/2006/relationships/image" Target="../media/image210.png"/><Relationship Id="rId7" Type="http://schemas.openxmlformats.org/officeDocument/2006/relationships/image" Target="../media/image214.png"/><Relationship Id="rId2" Type="http://schemas.openxmlformats.org/officeDocument/2006/relationships/notesSlide" Target="../notesSlides/notesSlide54.xml"/><Relationship Id="rId1" Type="http://schemas.openxmlformats.org/officeDocument/2006/relationships/slideLayout" Target="../slideLayouts/slideLayout11.xml"/><Relationship Id="rId6" Type="http://schemas.openxmlformats.org/officeDocument/2006/relationships/image" Target="../media/image213.png"/><Relationship Id="rId5" Type="http://schemas.openxmlformats.org/officeDocument/2006/relationships/image" Target="../media/image212.jpeg"/><Relationship Id="rId4" Type="http://schemas.openxmlformats.org/officeDocument/2006/relationships/image" Target="../media/image211.jpeg"/></Relationships>
</file>

<file path=ppt/slides/_rels/slide63.xml.rels><?xml version="1.0" encoding="UTF-8" standalone="yes"?>
<Relationships xmlns="http://schemas.openxmlformats.org/package/2006/relationships"><Relationship Id="rId3" Type="http://schemas.openxmlformats.org/officeDocument/2006/relationships/hyperlink" Target="https://say.peopleinsight.co.uk/PeopleInsight/NTNIRL2025" TargetMode="External"/><Relationship Id="rId2" Type="http://schemas.openxmlformats.org/officeDocument/2006/relationships/notesSlide" Target="../notesSlides/notesSlide55.xml"/><Relationship Id="rId1" Type="http://schemas.openxmlformats.org/officeDocument/2006/relationships/slideLayout" Target="../slideLayouts/slideLayout11.xml"/><Relationship Id="rId5" Type="http://schemas.openxmlformats.org/officeDocument/2006/relationships/image" Target="../media/image215.png"/><Relationship Id="rId4" Type="http://schemas.openxmlformats.org/officeDocument/2006/relationships/hyperlink" Target="https://say.peopleinsight.co.uk/PeopleInsight/NTNIRL2026"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216.png"/><Relationship Id="rId7" Type="http://schemas.openxmlformats.org/officeDocument/2006/relationships/hyperlink" Target="mailto:Jane.Tidswell@peopleinsight.co.uk" TargetMode="External"/><Relationship Id="rId2" Type="http://schemas.openxmlformats.org/officeDocument/2006/relationships/notesSlide" Target="../notesSlides/notesSlide56.xml"/><Relationship Id="rId1" Type="http://schemas.openxmlformats.org/officeDocument/2006/relationships/slideLayout" Target="../slideLayouts/slideLayout11.xml"/><Relationship Id="rId6" Type="http://schemas.openxmlformats.org/officeDocument/2006/relationships/hyperlink" Target="mailto:enquiry@peopleinsight.co.uk" TargetMode="External"/><Relationship Id="rId5" Type="http://schemas.openxmlformats.org/officeDocument/2006/relationships/image" Target="../media/image217.png"/><Relationship Id="rId4" Type="http://schemas.openxmlformats.org/officeDocument/2006/relationships/image" Target="../media/image208.png"/></Relationships>
</file>

<file path=ppt/slides/_rels/slide65.xml.rels><?xml version="1.0" encoding="UTF-8" standalone="yes"?>
<Relationships xmlns="http://schemas.openxmlformats.org/package/2006/relationships"><Relationship Id="rId3" Type="http://schemas.openxmlformats.org/officeDocument/2006/relationships/image" Target="../media/image218.jpeg"/><Relationship Id="rId2" Type="http://schemas.openxmlformats.org/officeDocument/2006/relationships/notesSlide" Target="../notesSlides/notesSlide57.xml"/><Relationship Id="rId1" Type="http://schemas.openxmlformats.org/officeDocument/2006/relationships/slideLayout" Target="../slideLayouts/slideLayout6.xml"/><Relationship Id="rId4" Type="http://schemas.openxmlformats.org/officeDocument/2006/relationships/image" Target="../media/image21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group of people standing around a table&#10;&#10;AI-generated content may be incorrect.">
            <a:extLst>
              <a:ext uri="{FF2B5EF4-FFF2-40B4-BE49-F238E27FC236}">
                <a16:creationId xmlns:a16="http://schemas.microsoft.com/office/drawing/2014/main" id="{79D85FB4-6E47-0C17-34EF-17FFB9ADF1D6}"/>
              </a:ext>
            </a:extLst>
          </p:cNvPr>
          <p:cNvPicPr>
            <a:picLocks noChangeAspect="1"/>
          </p:cNvPicPr>
          <p:nvPr/>
        </p:nvPicPr>
        <p:blipFill>
          <a:blip r:embed="rId3" cstate="print">
            <a:alphaModFix amt="39000"/>
            <a:extLst>
              <a:ext uri="{28A0092B-C50C-407E-A947-70E740481C1C}">
                <a14:useLocalDpi xmlns:a14="http://schemas.microsoft.com/office/drawing/2010/main" val="0"/>
              </a:ext>
            </a:extLst>
          </a:blip>
          <a:srcRect t="5481" r="5470" b="14777"/>
          <a:stretch>
            <a:fillRect/>
          </a:stretch>
        </p:blipFill>
        <p:spPr>
          <a:xfrm>
            <a:off x="1" y="0"/>
            <a:ext cx="12191999" cy="6857143"/>
          </a:xfrm>
          <a:prstGeom prst="rect">
            <a:avLst/>
          </a:prstGeom>
        </p:spPr>
      </p:pic>
      <p:sp>
        <p:nvSpPr>
          <p:cNvPr id="13" name="Text Placeholder 12">
            <a:extLst>
              <a:ext uri="{FF2B5EF4-FFF2-40B4-BE49-F238E27FC236}">
                <a16:creationId xmlns:a16="http://schemas.microsoft.com/office/drawing/2014/main" id="{7171A34E-E2F3-2EDA-7B40-4C2FEE4A1B54}"/>
              </a:ext>
            </a:extLst>
          </p:cNvPr>
          <p:cNvSpPr>
            <a:spLocks noGrp="1"/>
          </p:cNvSpPr>
          <p:nvPr>
            <p:ph type="body" sz="quarter" idx="12"/>
          </p:nvPr>
        </p:nvSpPr>
        <p:spPr>
          <a:xfrm>
            <a:off x="0" y="0"/>
            <a:ext cx="12192000" cy="6858000"/>
          </a:xfrm>
        </p:spPr>
        <p:txBody>
          <a:bodyPr/>
          <a:lstStyle/>
          <a:p>
            <a:endParaRPr lang="en-GB"/>
          </a:p>
        </p:txBody>
      </p:sp>
      <p:sp>
        <p:nvSpPr>
          <p:cNvPr id="2" name="Title 1"/>
          <p:cNvSpPr>
            <a:spLocks noGrp="1"/>
          </p:cNvSpPr>
          <p:nvPr>
            <p:ph type="title"/>
          </p:nvPr>
        </p:nvSpPr>
        <p:spPr>
          <a:xfrm>
            <a:off x="754442" y="1246563"/>
            <a:ext cx="10683116" cy="5400543"/>
          </a:xfrm>
        </p:spPr>
        <p:txBody>
          <a:bodyPr>
            <a:normAutofit/>
          </a:bodyPr>
          <a:lstStyle/>
          <a:p>
            <a:pPr algn="ctr"/>
            <a:r>
              <a:rPr lang="en-US" sz="4000" b="1">
                <a:solidFill>
                  <a:srgbClr val="101D41"/>
                </a:solidFill>
                <a:latin typeface="Century Gothic"/>
              </a:rPr>
              <a:t>Navigating the Now: IRL </a:t>
            </a:r>
            <a:br>
              <a:rPr lang="en-GB" sz="3600">
                <a:latin typeface="Century Gothic" panose="020B0502020202020204" pitchFamily="34" charset="0"/>
              </a:rPr>
            </a:br>
            <a:r>
              <a:rPr lang="en-GB" sz="3600">
                <a:solidFill>
                  <a:srgbClr val="101D41"/>
                </a:solidFill>
                <a:latin typeface="Century Gothic"/>
              </a:rPr>
              <a:t> </a:t>
            </a:r>
            <a:br>
              <a:rPr lang="en-GB" sz="3600">
                <a:latin typeface="Century Gothic" panose="020B0502020202020204" pitchFamily="34" charset="0"/>
              </a:rPr>
            </a:br>
            <a:r>
              <a:rPr lang="en-GB" sz="3600">
                <a:solidFill>
                  <a:srgbClr val="101D41"/>
                </a:solidFill>
                <a:latin typeface="Century Gothic"/>
              </a:rPr>
              <a:t>An interactive event for HE professionals passionate about staff engagement</a:t>
            </a:r>
            <a:br>
              <a:rPr lang="en-GB"/>
            </a:br>
            <a:br>
              <a:rPr lang="en-GB" b="1">
                <a:latin typeface="Century Gothic" panose="020B0502020202020204" pitchFamily="34" charset="0"/>
              </a:rPr>
            </a:br>
            <a:r>
              <a:rPr lang="en-GB" sz="3200" b="1">
                <a:solidFill>
                  <a:srgbClr val="101D41"/>
                </a:solidFill>
                <a:latin typeface="Century Gothic"/>
              </a:rPr>
              <a:t>Thursday 8th January 2026</a:t>
            </a:r>
            <a:endParaRPr lang="en-GB" sz="3200" b="1">
              <a:solidFill>
                <a:srgbClr val="101D41"/>
              </a:solidFill>
              <a:latin typeface="Century Gothic" panose="020B0502020202020204" pitchFamily="34" charset="0"/>
            </a:endParaRPr>
          </a:p>
        </p:txBody>
      </p:sp>
      <p:sp>
        <p:nvSpPr>
          <p:cNvPr id="16" name="Text Placeholder 15">
            <a:extLst>
              <a:ext uri="{FF2B5EF4-FFF2-40B4-BE49-F238E27FC236}">
                <a16:creationId xmlns:a16="http://schemas.microsoft.com/office/drawing/2014/main" id="{6E30449C-F551-6F68-889D-1F24C9E7A0F8}"/>
              </a:ext>
            </a:extLst>
          </p:cNvPr>
          <p:cNvSpPr>
            <a:spLocks noGrp="1"/>
          </p:cNvSpPr>
          <p:nvPr>
            <p:ph type="body" sz="quarter" idx="15"/>
          </p:nvPr>
        </p:nvSpPr>
        <p:spPr>
          <a:xfrm>
            <a:off x="2160304" y="6077089"/>
            <a:ext cx="8167621" cy="341632"/>
          </a:xfrm>
        </p:spPr>
        <p:txBody>
          <a:bodyPr vert="horz" wrap="none" lIns="91440" tIns="45720" rIns="91440" bIns="45720" rtlCol="0" anchor="t">
            <a:spAutoFit/>
          </a:bodyPr>
          <a:lstStyle/>
          <a:p>
            <a:r>
              <a:rPr lang="en-GB">
                <a:solidFill>
                  <a:srgbClr val="101D41"/>
                </a:solidFill>
                <a:latin typeface="Century Gothic"/>
              </a:rPr>
              <a:t>Hosted by the University of Manchester and Jane Tidswell, People Insight</a:t>
            </a:r>
          </a:p>
        </p:txBody>
      </p:sp>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863EB-BADF-CB53-20E7-B9396C16A62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25C86D5-89B1-0FE6-02EC-6FA66CFB9861}"/>
              </a:ext>
            </a:extLst>
          </p:cNvPr>
          <p:cNvSpPr>
            <a:spLocks noGrp="1"/>
          </p:cNvSpPr>
          <p:nvPr>
            <p:ph type="body" sz="quarter" idx="11"/>
          </p:nvPr>
        </p:nvSpPr>
        <p:spPr/>
        <p:txBody>
          <a:bodyPr/>
          <a:lstStyle/>
          <a:p>
            <a:pPr marL="0" indent="0">
              <a:buNone/>
            </a:pPr>
            <a:endParaRPr lang="en-GB"/>
          </a:p>
        </p:txBody>
      </p:sp>
      <p:sp>
        <p:nvSpPr>
          <p:cNvPr id="32" name="Rectangle: Rounded Corners 1">
            <a:extLst>
              <a:ext uri="{FF2B5EF4-FFF2-40B4-BE49-F238E27FC236}">
                <a16:creationId xmlns:a16="http://schemas.microsoft.com/office/drawing/2014/main" id="{9089C3CC-C769-6E74-524A-F44997C2E5FE}"/>
              </a:ext>
              <a:ext uri="{C183D7F6-B498-43B3-948B-1728B52AA6E4}">
                <adec:decorative xmlns:adec="http://schemas.microsoft.com/office/drawing/2017/decorative" val="1"/>
              </a:ext>
            </a:extLst>
          </p:cNvPr>
          <p:cNvSpPr/>
          <p:nvPr/>
        </p:nvSpPr>
        <p:spPr>
          <a:xfrm>
            <a:off x="525025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Century Gothic"/>
                <a:ea typeface="+mn-ea"/>
                <a:cs typeface="+mn-cs"/>
              </a:rPr>
              <a:t>``````</a:t>
            </a:r>
          </a:p>
        </p:txBody>
      </p:sp>
      <p:sp>
        <p:nvSpPr>
          <p:cNvPr id="3" name="Title 2">
            <a:extLst>
              <a:ext uri="{FF2B5EF4-FFF2-40B4-BE49-F238E27FC236}">
                <a16:creationId xmlns:a16="http://schemas.microsoft.com/office/drawing/2014/main" id="{6CBB0E88-FAA9-6E4B-081E-63E9087A07E4}"/>
              </a:ext>
            </a:extLst>
          </p:cNvPr>
          <p:cNvSpPr>
            <a:spLocks noGrp="1"/>
          </p:cNvSpPr>
          <p:nvPr>
            <p:ph type="title"/>
          </p:nvPr>
        </p:nvSpPr>
        <p:spPr>
          <a:xfrm>
            <a:off x="284806" y="0"/>
            <a:ext cx="10515600" cy="1325563"/>
          </a:xfrm>
        </p:spPr>
        <p:txBody>
          <a:bodyPr>
            <a:normAutofit/>
          </a:bodyPr>
          <a:lstStyle/>
          <a:p>
            <a:r>
              <a:rPr lang="en-GB" sz="3200">
                <a:solidFill>
                  <a:srgbClr val="101D41"/>
                </a:solidFill>
                <a:latin typeface="Century Gothic" panose="020B0502020202020204" pitchFamily="34" charset="0"/>
              </a:rPr>
              <a:t>What’s to come</a:t>
            </a:r>
          </a:p>
        </p:txBody>
      </p:sp>
      <p:sp>
        <p:nvSpPr>
          <p:cNvPr id="2" name="Picture Placeholder 1">
            <a:extLst>
              <a:ext uri="{FF2B5EF4-FFF2-40B4-BE49-F238E27FC236}">
                <a16:creationId xmlns:a16="http://schemas.microsoft.com/office/drawing/2014/main" id="{B43CA9B8-CF0B-962C-0171-D2AD4BB77755}"/>
              </a:ext>
            </a:extLst>
          </p:cNvPr>
          <p:cNvSpPr>
            <a:spLocks noGrp="1"/>
          </p:cNvSpPr>
          <p:nvPr>
            <p:ph type="pic" sz="quarter" idx="4294967295"/>
          </p:nvPr>
        </p:nvSpPr>
        <p:spPr>
          <a:xfrm>
            <a:off x="873703" y="1508571"/>
            <a:ext cx="1270098" cy="4355130"/>
          </a:xfrm>
        </p:spPr>
        <p:txBody>
          <a:bodyPr>
            <a:normAutofit/>
          </a:bodyPr>
          <a:lstStyle/>
          <a:p>
            <a:pPr marL="0" indent="0">
              <a:lnSpc>
                <a:spcPct val="150000"/>
              </a:lnSpc>
              <a:buNone/>
            </a:pPr>
            <a:r>
              <a:rPr lang="en-GB" sz="2000">
                <a:solidFill>
                  <a:srgbClr val="101D41"/>
                </a:solidFill>
                <a:latin typeface="Aptos"/>
              </a:rPr>
              <a:t>11:30 AM</a:t>
            </a:r>
          </a:p>
          <a:p>
            <a:pPr marL="0" indent="0">
              <a:lnSpc>
                <a:spcPct val="150000"/>
              </a:lnSpc>
              <a:buNone/>
            </a:pPr>
            <a:r>
              <a:rPr lang="en-GB" sz="2000">
                <a:solidFill>
                  <a:srgbClr val="101D41"/>
                </a:solidFill>
                <a:latin typeface="Aptos"/>
              </a:rPr>
              <a:t>12:15 PM</a:t>
            </a:r>
            <a:endParaRPr lang="en-GB" sz="2000">
              <a:solidFill>
                <a:srgbClr val="101D41"/>
              </a:solidFill>
            </a:endParaRPr>
          </a:p>
          <a:p>
            <a:pPr marL="0" indent="0">
              <a:lnSpc>
                <a:spcPct val="150000"/>
              </a:lnSpc>
              <a:buNone/>
            </a:pPr>
            <a:r>
              <a:rPr lang="en-GB" sz="2000">
                <a:solidFill>
                  <a:srgbClr val="101D41"/>
                </a:solidFill>
                <a:latin typeface="Aptos"/>
              </a:rPr>
              <a:t>1:00 PM </a:t>
            </a:r>
          </a:p>
          <a:p>
            <a:pPr marL="0" indent="0">
              <a:lnSpc>
                <a:spcPct val="150000"/>
              </a:lnSpc>
              <a:buNone/>
            </a:pPr>
            <a:r>
              <a:rPr lang="en-GB" sz="2000">
                <a:solidFill>
                  <a:srgbClr val="101D41"/>
                </a:solidFill>
                <a:latin typeface="Aptos"/>
              </a:rPr>
              <a:t>1:30 PM</a:t>
            </a:r>
            <a:endParaRPr lang="en-GB" sz="2000">
              <a:solidFill>
                <a:srgbClr val="101D41"/>
              </a:solidFill>
            </a:endParaRPr>
          </a:p>
          <a:p>
            <a:pPr marL="0" indent="0">
              <a:lnSpc>
                <a:spcPct val="150000"/>
              </a:lnSpc>
              <a:buNone/>
            </a:pPr>
            <a:r>
              <a:rPr lang="en-GB" sz="2000">
                <a:solidFill>
                  <a:srgbClr val="101D41"/>
                </a:solidFill>
                <a:latin typeface="Aptos"/>
              </a:rPr>
              <a:t>2:15 PM</a:t>
            </a:r>
            <a:endParaRPr lang="en-GB" sz="2000">
              <a:solidFill>
                <a:srgbClr val="101D41"/>
              </a:solidFill>
            </a:endParaRPr>
          </a:p>
          <a:p>
            <a:pPr marL="0" indent="0">
              <a:lnSpc>
                <a:spcPct val="150000"/>
              </a:lnSpc>
              <a:buNone/>
            </a:pPr>
            <a:r>
              <a:rPr lang="en-GB" sz="2000">
                <a:solidFill>
                  <a:srgbClr val="101D41"/>
                </a:solidFill>
                <a:latin typeface="Aptos"/>
              </a:rPr>
              <a:t>2:45 PM</a:t>
            </a:r>
            <a:endParaRPr lang="en-GB" sz="2000">
              <a:solidFill>
                <a:srgbClr val="101D41"/>
              </a:solidFill>
            </a:endParaRPr>
          </a:p>
          <a:p>
            <a:pPr marL="0" indent="0">
              <a:lnSpc>
                <a:spcPct val="170000"/>
              </a:lnSpc>
              <a:buNone/>
            </a:pPr>
            <a:endParaRPr lang="en-GB" sz="2000">
              <a:solidFill>
                <a:srgbClr val="101D41"/>
              </a:solidFill>
              <a:latin typeface="Century Gothic"/>
            </a:endParaRPr>
          </a:p>
          <a:p>
            <a:pPr marL="0" indent="0">
              <a:buNone/>
            </a:pPr>
            <a:endParaRPr lang="en-GB"/>
          </a:p>
        </p:txBody>
      </p:sp>
      <p:grpSp>
        <p:nvGrpSpPr>
          <p:cNvPr id="14" name="Group 13">
            <a:extLst>
              <a:ext uri="{FF2B5EF4-FFF2-40B4-BE49-F238E27FC236}">
                <a16:creationId xmlns:a16="http://schemas.microsoft.com/office/drawing/2014/main" id="{7B8D492C-FAC0-424A-F296-A3387222570F}"/>
              </a:ext>
            </a:extLst>
          </p:cNvPr>
          <p:cNvGrpSpPr/>
          <p:nvPr/>
        </p:nvGrpSpPr>
        <p:grpSpPr>
          <a:xfrm>
            <a:off x="5536256" y="6484570"/>
            <a:ext cx="1119408" cy="213440"/>
            <a:chOff x="1953004" y="3677534"/>
            <a:chExt cx="2190456" cy="417642"/>
          </a:xfrm>
        </p:grpSpPr>
        <p:sp>
          <p:nvSpPr>
            <p:cNvPr id="15" name="Freeform: Shape 6">
              <a:extLst>
                <a:ext uri="{FF2B5EF4-FFF2-40B4-BE49-F238E27FC236}">
                  <a16:creationId xmlns:a16="http://schemas.microsoft.com/office/drawing/2014/main" id="{EDE3C31F-C45F-20D7-95CF-B2631F9132B9}"/>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Freeform: Shape 7">
              <a:extLst>
                <a:ext uri="{FF2B5EF4-FFF2-40B4-BE49-F238E27FC236}">
                  <a16:creationId xmlns:a16="http://schemas.microsoft.com/office/drawing/2014/main" id="{055E8FAC-7939-F05B-F59B-455A5138E891}"/>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Freeform: Shape 8">
              <a:extLst>
                <a:ext uri="{FF2B5EF4-FFF2-40B4-BE49-F238E27FC236}">
                  <a16:creationId xmlns:a16="http://schemas.microsoft.com/office/drawing/2014/main" id="{872360D9-5793-63C7-CF6A-AFE2A1BB5E56}"/>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8" name="Freeform: Shape 9">
              <a:extLst>
                <a:ext uri="{FF2B5EF4-FFF2-40B4-BE49-F238E27FC236}">
                  <a16:creationId xmlns:a16="http://schemas.microsoft.com/office/drawing/2014/main" id="{F087A8A4-1104-888B-ED16-9543954A3E5C}"/>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19" name="Freeform: Shape 10">
              <a:extLst>
                <a:ext uri="{FF2B5EF4-FFF2-40B4-BE49-F238E27FC236}">
                  <a16:creationId xmlns:a16="http://schemas.microsoft.com/office/drawing/2014/main" id="{BED4D8D3-1178-C901-3427-9B50F04CC149}"/>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Freeform: Shape 11">
              <a:extLst>
                <a:ext uri="{FF2B5EF4-FFF2-40B4-BE49-F238E27FC236}">
                  <a16:creationId xmlns:a16="http://schemas.microsoft.com/office/drawing/2014/main" id="{AB1CB0D9-6453-36D6-85DA-37FDE9096DA8}"/>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1" name="Freeform: Shape 12">
              <a:extLst>
                <a:ext uri="{FF2B5EF4-FFF2-40B4-BE49-F238E27FC236}">
                  <a16:creationId xmlns:a16="http://schemas.microsoft.com/office/drawing/2014/main" id="{07AD2CDB-AA11-7960-4AE2-3825AE1842CF}"/>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Freeform: Shape 13">
              <a:extLst>
                <a:ext uri="{FF2B5EF4-FFF2-40B4-BE49-F238E27FC236}">
                  <a16:creationId xmlns:a16="http://schemas.microsoft.com/office/drawing/2014/main" id="{019EEB2F-978C-7287-FC8C-C4E5A0FB0046}"/>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3" name="Freeform: Shape 14">
              <a:extLst>
                <a:ext uri="{FF2B5EF4-FFF2-40B4-BE49-F238E27FC236}">
                  <a16:creationId xmlns:a16="http://schemas.microsoft.com/office/drawing/2014/main" id="{2DBF2795-BEAE-5364-2D98-6D6F2198B1F1}"/>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4" name="Freeform: Shape 15">
              <a:extLst>
                <a:ext uri="{FF2B5EF4-FFF2-40B4-BE49-F238E27FC236}">
                  <a16:creationId xmlns:a16="http://schemas.microsoft.com/office/drawing/2014/main" id="{A66CEF28-8C19-6267-7E46-8D7ADDC2B70E}"/>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5" name="Freeform: Shape 16">
              <a:extLst>
                <a:ext uri="{FF2B5EF4-FFF2-40B4-BE49-F238E27FC236}">
                  <a16:creationId xmlns:a16="http://schemas.microsoft.com/office/drawing/2014/main" id="{951F046B-B65A-A5F4-C926-C68FF92512F7}"/>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6" name="Freeform: Shape 17">
              <a:extLst>
                <a:ext uri="{FF2B5EF4-FFF2-40B4-BE49-F238E27FC236}">
                  <a16:creationId xmlns:a16="http://schemas.microsoft.com/office/drawing/2014/main" id="{0FDBC492-AB80-7799-16BD-09B4C9CCCF2D}"/>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7" name="Freeform: Shape 18">
              <a:extLst>
                <a:ext uri="{FF2B5EF4-FFF2-40B4-BE49-F238E27FC236}">
                  <a16:creationId xmlns:a16="http://schemas.microsoft.com/office/drawing/2014/main" id="{CF5DCCAE-6ABB-F920-E037-83B590793F6C}"/>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8" name="Freeform: Shape 19">
              <a:extLst>
                <a:ext uri="{FF2B5EF4-FFF2-40B4-BE49-F238E27FC236}">
                  <a16:creationId xmlns:a16="http://schemas.microsoft.com/office/drawing/2014/main" id="{F86F4A39-F2B5-9294-2571-DE96831F110F}"/>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9" name="Freeform: Shape 20">
              <a:extLst>
                <a:ext uri="{FF2B5EF4-FFF2-40B4-BE49-F238E27FC236}">
                  <a16:creationId xmlns:a16="http://schemas.microsoft.com/office/drawing/2014/main" id="{2BE7A472-BFA3-97CD-0E7B-8A40D29FA4BE}"/>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0" name="Freeform: Shape 21">
              <a:extLst>
                <a:ext uri="{FF2B5EF4-FFF2-40B4-BE49-F238E27FC236}">
                  <a16:creationId xmlns:a16="http://schemas.microsoft.com/office/drawing/2014/main" id="{31703A57-1E74-BC97-B0A5-09E34427D68E}"/>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
        <p:nvSpPr>
          <p:cNvPr id="7" name="Picture Placeholder 1">
            <a:extLst>
              <a:ext uri="{FF2B5EF4-FFF2-40B4-BE49-F238E27FC236}">
                <a16:creationId xmlns:a16="http://schemas.microsoft.com/office/drawing/2014/main" id="{9646EEC0-A764-1FEB-E675-8DA821C1EDD9}"/>
              </a:ext>
            </a:extLst>
          </p:cNvPr>
          <p:cNvSpPr txBox="1">
            <a:spLocks/>
          </p:cNvSpPr>
          <p:nvPr/>
        </p:nvSpPr>
        <p:spPr>
          <a:xfrm>
            <a:off x="2017232" y="1496045"/>
            <a:ext cx="9377072" cy="435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GB" sz="2000">
                <a:solidFill>
                  <a:srgbClr val="EE6C25"/>
                </a:solidFill>
                <a:latin typeface="Aptos"/>
              </a:rPr>
              <a:t>|</a:t>
            </a:r>
            <a:r>
              <a:rPr lang="en-GB" sz="2000">
                <a:solidFill>
                  <a:srgbClr val="000000"/>
                </a:solidFill>
                <a:latin typeface="Aptos"/>
              </a:rPr>
              <a:t> 	</a:t>
            </a:r>
            <a:r>
              <a:rPr lang="en-GB" sz="2000" b="1">
                <a:solidFill>
                  <a:srgbClr val="101D41"/>
                </a:solidFill>
                <a:latin typeface="Aptos"/>
              </a:rPr>
              <a:t>Keynote:</a:t>
            </a:r>
            <a:r>
              <a:rPr lang="en-GB" sz="2000">
                <a:solidFill>
                  <a:srgbClr val="101D41"/>
                </a:solidFill>
                <a:latin typeface="Aptos"/>
              </a:rPr>
              <a:t> University of Manchester</a:t>
            </a:r>
            <a:endParaRPr lang="en-GB" sz="2000">
              <a:solidFill>
                <a:srgbClr val="101D41"/>
              </a:solidFill>
            </a:endParaRPr>
          </a:p>
          <a:p>
            <a:pPr marL="0" indent="0">
              <a:lnSpc>
                <a:spcPct val="150000"/>
              </a:lnSpc>
              <a:buFont typeface="Arial" panose="020B0604020202020204" pitchFamily="34" charset="0"/>
              <a:buNone/>
            </a:pPr>
            <a:r>
              <a:rPr lang="en-GB" sz="2000">
                <a:solidFill>
                  <a:srgbClr val="EE6C25"/>
                </a:solidFill>
                <a:latin typeface="Aptos"/>
              </a:rPr>
              <a:t>| </a:t>
            </a:r>
            <a:r>
              <a:rPr lang="en-GB" sz="2000">
                <a:solidFill>
                  <a:srgbClr val="000000"/>
                </a:solidFill>
                <a:latin typeface="Aptos"/>
              </a:rPr>
              <a:t>	</a:t>
            </a:r>
            <a:r>
              <a:rPr lang="en-GB" sz="2000" b="1">
                <a:solidFill>
                  <a:srgbClr val="101D41"/>
                </a:solidFill>
                <a:latin typeface="Aptos"/>
              </a:rPr>
              <a:t>Workshop:</a:t>
            </a:r>
            <a:r>
              <a:rPr lang="en-GB" sz="2000">
                <a:solidFill>
                  <a:srgbClr val="101D41"/>
                </a:solidFill>
                <a:latin typeface="Aptos"/>
              </a:rPr>
              <a:t> Action Planning with Generative AI</a:t>
            </a:r>
            <a:endParaRPr lang="en-GB" sz="2000">
              <a:solidFill>
                <a:srgbClr val="101D41"/>
              </a:solidFill>
            </a:endParaRPr>
          </a:p>
          <a:p>
            <a:pPr marL="0" indent="0">
              <a:lnSpc>
                <a:spcPct val="150000"/>
              </a:lnSpc>
              <a:buFont typeface="Arial" panose="020B0604020202020204" pitchFamily="34" charset="0"/>
              <a:buNone/>
            </a:pPr>
            <a:r>
              <a:rPr lang="en-GB" sz="2000">
                <a:solidFill>
                  <a:srgbClr val="EE6C25"/>
                </a:solidFill>
                <a:latin typeface="Aptos"/>
              </a:rPr>
              <a:t>| </a:t>
            </a:r>
            <a:r>
              <a:rPr lang="en-GB" sz="2000">
                <a:solidFill>
                  <a:srgbClr val="000000"/>
                </a:solidFill>
                <a:latin typeface="Aptos"/>
              </a:rPr>
              <a:t>	</a:t>
            </a:r>
            <a:r>
              <a:rPr lang="en-GB" sz="2000" b="1">
                <a:solidFill>
                  <a:srgbClr val="101D41"/>
                </a:solidFill>
                <a:latin typeface="Aptos"/>
              </a:rPr>
              <a:t>Lunch 🥗</a:t>
            </a:r>
            <a:endParaRPr lang="en-GB" sz="2000" b="1">
              <a:solidFill>
                <a:srgbClr val="101D41"/>
              </a:solidFill>
            </a:endParaRPr>
          </a:p>
          <a:p>
            <a:pPr marL="0" indent="0">
              <a:lnSpc>
                <a:spcPct val="150000"/>
              </a:lnSpc>
              <a:buFont typeface="Arial" panose="020B0604020202020204" pitchFamily="34" charset="0"/>
              <a:buNone/>
            </a:pPr>
            <a:r>
              <a:rPr lang="en-GB" sz="2000">
                <a:solidFill>
                  <a:srgbClr val="EE6C25"/>
                </a:solidFill>
              </a:rPr>
              <a:t>| </a:t>
            </a:r>
            <a:r>
              <a:rPr lang="en-GB" sz="2000">
                <a:solidFill>
                  <a:srgbClr val="000000"/>
                </a:solidFill>
              </a:rPr>
              <a:t>	</a:t>
            </a:r>
            <a:r>
              <a:rPr lang="en-GB" sz="2000" b="1">
                <a:solidFill>
                  <a:srgbClr val="101D41"/>
                </a:solidFill>
              </a:rPr>
              <a:t>Guest Session: </a:t>
            </a:r>
            <a:r>
              <a:rPr lang="en-GB" sz="2000">
                <a:solidFill>
                  <a:srgbClr val="101D41"/>
                </a:solidFill>
              </a:rPr>
              <a:t>Liverpool </a:t>
            </a:r>
            <a:r>
              <a:rPr lang="en-GB" sz="2000">
                <a:solidFill>
                  <a:srgbClr val="101D41"/>
                </a:solidFill>
                <a:latin typeface="Aptos"/>
              </a:rPr>
              <a:t>John </a:t>
            </a:r>
            <a:r>
              <a:rPr lang="en-GB" sz="2000" err="1">
                <a:solidFill>
                  <a:srgbClr val="101D41"/>
                </a:solidFill>
                <a:latin typeface="Aptos"/>
              </a:rPr>
              <a:t>Moores</a:t>
            </a:r>
            <a:r>
              <a:rPr lang="en-GB" sz="2000">
                <a:solidFill>
                  <a:srgbClr val="101D41"/>
                </a:solidFill>
                <a:latin typeface="Aptos"/>
              </a:rPr>
              <a:t> University</a:t>
            </a:r>
            <a:endParaRPr lang="en-GB" sz="2000">
              <a:solidFill>
                <a:srgbClr val="101D41"/>
              </a:solidFill>
            </a:endParaRPr>
          </a:p>
          <a:p>
            <a:pPr marL="0" indent="0">
              <a:lnSpc>
                <a:spcPct val="150000"/>
              </a:lnSpc>
              <a:buFont typeface="Arial" panose="020B0604020202020204" pitchFamily="34" charset="0"/>
              <a:buNone/>
            </a:pPr>
            <a:r>
              <a:rPr lang="en-GB" sz="2000">
                <a:solidFill>
                  <a:srgbClr val="EE6C25"/>
                </a:solidFill>
                <a:latin typeface="Aptos"/>
              </a:rPr>
              <a:t>|</a:t>
            </a:r>
            <a:r>
              <a:rPr lang="en-GB" sz="2000">
                <a:solidFill>
                  <a:srgbClr val="000000"/>
                </a:solidFill>
                <a:latin typeface="Aptos"/>
              </a:rPr>
              <a:t> 	</a:t>
            </a:r>
            <a:r>
              <a:rPr lang="en-GB" sz="2000" b="1">
                <a:solidFill>
                  <a:srgbClr val="101D41"/>
                </a:solidFill>
                <a:latin typeface="Aptos"/>
              </a:rPr>
              <a:t>Activity: </a:t>
            </a:r>
            <a:r>
              <a:rPr lang="en-GB" sz="2000">
                <a:solidFill>
                  <a:srgbClr val="101D41"/>
                </a:solidFill>
                <a:latin typeface="Aptos"/>
              </a:rPr>
              <a:t>Best Practice Exchange </a:t>
            </a:r>
            <a:endParaRPr lang="en-GB" sz="2000">
              <a:solidFill>
                <a:srgbClr val="101D41"/>
              </a:solidFill>
            </a:endParaRPr>
          </a:p>
          <a:p>
            <a:pPr marL="0" indent="0">
              <a:lnSpc>
                <a:spcPct val="150000"/>
              </a:lnSpc>
              <a:buFont typeface="Arial" panose="020B0604020202020204" pitchFamily="34" charset="0"/>
              <a:buNone/>
            </a:pPr>
            <a:r>
              <a:rPr lang="en-GB" sz="2000">
                <a:solidFill>
                  <a:srgbClr val="EE6C25"/>
                </a:solidFill>
                <a:latin typeface="Aptos"/>
              </a:rPr>
              <a:t>| </a:t>
            </a:r>
            <a:r>
              <a:rPr lang="en-GB" sz="2000">
                <a:solidFill>
                  <a:srgbClr val="000000"/>
                </a:solidFill>
                <a:latin typeface="Aptos"/>
              </a:rPr>
              <a:t>	</a:t>
            </a:r>
            <a:r>
              <a:rPr lang="en-GB" sz="2000" b="1">
                <a:solidFill>
                  <a:srgbClr val="101D41"/>
                </a:solidFill>
                <a:latin typeface="Aptos"/>
              </a:rPr>
              <a:t>Close: </a:t>
            </a:r>
            <a:r>
              <a:rPr lang="en-GB" sz="2000">
                <a:solidFill>
                  <a:srgbClr val="101D41"/>
                </a:solidFill>
                <a:latin typeface="Aptos"/>
              </a:rPr>
              <a:t>Reflections &amp; Next Steps</a:t>
            </a:r>
            <a:endParaRPr lang="en-GB" sz="2000">
              <a:solidFill>
                <a:srgbClr val="101D41"/>
              </a:solidFill>
              <a:latin typeface="Century Gothic"/>
            </a:endParaRPr>
          </a:p>
          <a:p>
            <a:pPr marL="0" indent="0">
              <a:buFont typeface="Arial" panose="020B0604020202020204" pitchFamily="34" charset="0"/>
              <a:buNone/>
            </a:pPr>
            <a:endParaRPr lang="en-GB"/>
          </a:p>
        </p:txBody>
      </p:sp>
    </p:spTree>
    <p:extLst>
      <p:ext uri="{BB962C8B-B14F-4D97-AF65-F5344CB8AC3E}">
        <p14:creationId xmlns:p14="http://schemas.microsoft.com/office/powerpoint/2010/main" val="162875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F70D0-8542-8E74-CD3A-7087A1919C4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4C0687E-E921-0051-7147-B2B193B4BB6E}"/>
              </a:ext>
            </a:extLst>
          </p:cNvPr>
          <p:cNvSpPr>
            <a:spLocks noGrp="1"/>
          </p:cNvSpPr>
          <p:nvPr>
            <p:ph type="title"/>
          </p:nvPr>
        </p:nvSpPr>
        <p:spPr>
          <a:xfrm>
            <a:off x="2025279" y="19893"/>
            <a:ext cx="9244509" cy="1216025"/>
          </a:xfrm>
        </p:spPr>
        <p:txBody>
          <a:bodyPr>
            <a:normAutofit/>
          </a:bodyPr>
          <a:lstStyle/>
          <a:p>
            <a:r>
              <a:rPr lang="en-GB" sz="3200">
                <a:solidFill>
                  <a:srgbClr val="101D41"/>
                </a:solidFill>
                <a:latin typeface="Century Gothic" panose="020B0502020202020204" pitchFamily="34" charset="0"/>
              </a:rPr>
              <a:t>Welcome to Navigating the Now: IRL</a:t>
            </a:r>
          </a:p>
        </p:txBody>
      </p:sp>
      <p:sp>
        <p:nvSpPr>
          <p:cNvPr id="4" name="TextBox 3">
            <a:extLst>
              <a:ext uri="{FF2B5EF4-FFF2-40B4-BE49-F238E27FC236}">
                <a16:creationId xmlns:a16="http://schemas.microsoft.com/office/drawing/2014/main" id="{F7583DE5-5C31-7138-238A-335A87D561B4}"/>
              </a:ext>
            </a:extLst>
          </p:cNvPr>
          <p:cNvSpPr txBox="1"/>
          <p:nvPr/>
        </p:nvSpPr>
        <p:spPr>
          <a:xfrm>
            <a:off x="2025279" y="938130"/>
            <a:ext cx="721497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EE6C25"/>
                </a:solidFill>
                <a:effectLst/>
                <a:uLnTx/>
                <a:uFillTx/>
                <a:latin typeface="Segoe UI" panose="020B0502040204020203" pitchFamily="34" charset="0"/>
                <a:ea typeface="+mn-ea"/>
                <a:cs typeface="+mn-cs"/>
              </a:rPr>
              <a:t>A chance to exchange insights on staff listening in Higher Education</a:t>
            </a:r>
            <a:endParaRPr kumimoji="0" lang="en-GB" sz="1800" b="0" i="0" u="none" strike="noStrike" kern="1200" cap="none" spc="0" normalizeH="0" baseline="0" noProof="0">
              <a:ln>
                <a:noFill/>
              </a:ln>
              <a:solidFill>
                <a:srgbClr val="EE6C25"/>
              </a:solidFill>
              <a:effectLst/>
              <a:uLnTx/>
              <a:uFillTx/>
              <a:latin typeface="Aptos" panose="02110004020202020204"/>
              <a:ea typeface="+mn-ea"/>
              <a:cs typeface="+mn-cs"/>
            </a:endParaRPr>
          </a:p>
        </p:txBody>
      </p:sp>
      <p:graphicFrame>
        <p:nvGraphicFramePr>
          <p:cNvPr id="11" name="Diagram 10">
            <a:extLst>
              <a:ext uri="{FF2B5EF4-FFF2-40B4-BE49-F238E27FC236}">
                <a16:creationId xmlns:a16="http://schemas.microsoft.com/office/drawing/2014/main" id="{C89D281D-C56C-BF9D-5F99-074653E869F6}"/>
              </a:ext>
            </a:extLst>
          </p:cNvPr>
          <p:cNvGraphicFramePr/>
          <p:nvPr>
            <p:extLst>
              <p:ext uri="{D42A27DB-BD31-4B8C-83A1-F6EECF244321}">
                <p14:modId xmlns:p14="http://schemas.microsoft.com/office/powerpoint/2010/main" val="1092316696"/>
              </p:ext>
            </p:extLst>
          </p:nvPr>
        </p:nvGraphicFramePr>
        <p:xfrm>
          <a:off x="4686334" y="1615340"/>
          <a:ext cx="4407561" cy="4614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TextBox 16">
            <a:extLst>
              <a:ext uri="{FF2B5EF4-FFF2-40B4-BE49-F238E27FC236}">
                <a16:creationId xmlns:a16="http://schemas.microsoft.com/office/drawing/2014/main" id="{1A680656-A7B1-9D0C-9E21-5A8E2E807DE0}"/>
              </a:ext>
            </a:extLst>
          </p:cNvPr>
          <p:cNvSpPr txBox="1"/>
          <p:nvPr/>
        </p:nvSpPr>
        <p:spPr>
          <a:xfrm>
            <a:off x="5261434" y="2722650"/>
            <a:ext cx="3213973" cy="3000821"/>
          </a:xfrm>
          <a:prstGeom prst="rect">
            <a:avLst/>
          </a:prstGeom>
          <a:solidFill>
            <a:srgbClr val="ACDCE7">
              <a:alpha val="0"/>
            </a:srgb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2C3E50"/>
                </a:solidFill>
                <a:effectLst/>
                <a:uLnTx/>
                <a:uFillTx/>
                <a:latin typeface="Segoe UI" panose="020B0502040204020203" pitchFamily="34" charset="0"/>
                <a:ea typeface="+mn-ea"/>
                <a:cs typeface="+mn-cs"/>
              </a:rPr>
              <a:t>Our Purpose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a:ln>
                <a:noFill/>
              </a:ln>
              <a:solidFill>
                <a:srgbClr val="34495E"/>
              </a:solidFill>
              <a:effectLst/>
              <a:uLnTx/>
              <a:uFillTx/>
              <a:latin typeface="Segoe UI" panose="020B05020402040202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34495E"/>
                </a:solidFill>
                <a:effectLst/>
                <a:uLnTx/>
                <a:uFillTx/>
                <a:latin typeface="Segoe UI" panose="020B0502040204020203" pitchFamily="34" charset="0"/>
                <a:ea typeface="+mn-ea"/>
                <a:cs typeface="+mn-cs"/>
              </a:rPr>
              <a:t>Share experiences, challenges &amp; best practices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34495E"/>
              </a:solidFill>
              <a:effectLst/>
              <a:uLnTx/>
              <a:uFillTx/>
              <a:latin typeface="Segoe UI" panose="020B05020402040202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34495E"/>
                </a:solidFill>
                <a:effectLst/>
                <a:uLnTx/>
                <a:uFillTx/>
                <a:latin typeface="Segoe UI" panose="020B0502040204020203" pitchFamily="34" charset="0"/>
                <a:ea typeface="+mn-ea"/>
                <a:cs typeface="+mn-cs"/>
              </a:rPr>
              <a:t>Build supportive community of practice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34495E"/>
              </a:solidFill>
              <a:effectLst/>
              <a:uLnTx/>
              <a:uFillTx/>
              <a:latin typeface="Segoe UI" panose="020B05020402040202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34495E"/>
                </a:solidFill>
                <a:effectLst/>
                <a:uLnTx/>
                <a:uFillTx/>
                <a:latin typeface="Segoe UI" panose="020B0502040204020203" pitchFamily="34" charset="0"/>
                <a:ea typeface="+mn-ea"/>
                <a:cs typeface="+mn-cs"/>
              </a:rPr>
              <a:t>Connect colleagues across the HE sector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34495E"/>
              </a:solidFill>
              <a:effectLst/>
              <a:uLnTx/>
              <a:uFillTx/>
              <a:latin typeface="Segoe UI" panose="020B05020402040202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34495E"/>
                </a:solidFill>
                <a:effectLst/>
                <a:uLnTx/>
                <a:uFillTx/>
                <a:latin typeface="Segoe UI" panose="020B0502040204020203" pitchFamily="34" charset="0"/>
                <a:ea typeface="+mn-ea"/>
                <a:cs typeface="+mn-cs"/>
              </a:rPr>
              <a:t>Learn from each other's successes and struggles</a:t>
            </a:r>
          </a:p>
        </p:txBody>
      </p:sp>
    </p:spTree>
    <p:extLst>
      <p:ext uri="{BB962C8B-B14F-4D97-AF65-F5344CB8AC3E}">
        <p14:creationId xmlns:p14="http://schemas.microsoft.com/office/powerpoint/2010/main" val="2339407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1CE36-FA4D-67A2-9C92-D7402F43B45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E031EC4-1855-C270-7A86-CD553C8143CC}"/>
              </a:ext>
            </a:extLst>
          </p:cNvPr>
          <p:cNvSpPr>
            <a:spLocks noGrp="1"/>
          </p:cNvSpPr>
          <p:nvPr>
            <p:ph type="title"/>
          </p:nvPr>
        </p:nvSpPr>
        <p:spPr>
          <a:xfrm>
            <a:off x="2025279" y="19893"/>
            <a:ext cx="9244509" cy="1216025"/>
          </a:xfrm>
        </p:spPr>
        <p:txBody>
          <a:bodyPr>
            <a:normAutofit/>
          </a:bodyPr>
          <a:lstStyle/>
          <a:p>
            <a:r>
              <a:rPr lang="en-GB" sz="3200">
                <a:solidFill>
                  <a:srgbClr val="101D41"/>
                </a:solidFill>
                <a:latin typeface="Century Gothic" panose="020B0502020202020204" pitchFamily="34" charset="0"/>
              </a:rPr>
              <a:t>We have here today a range of HEIs and People Insight experts</a:t>
            </a:r>
          </a:p>
        </p:txBody>
      </p:sp>
      <p:pic>
        <p:nvPicPr>
          <p:cNvPr id="6" name="Picture 5" descr="A person smiling for a picture&#10;&#10;AI-generated content may be incorrect.">
            <a:extLst>
              <a:ext uri="{FF2B5EF4-FFF2-40B4-BE49-F238E27FC236}">
                <a16:creationId xmlns:a16="http://schemas.microsoft.com/office/drawing/2014/main" id="{17E7944A-E1E6-8CBD-C1C4-517CD040B8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7159" y="1725787"/>
            <a:ext cx="1381496" cy="1381496"/>
          </a:xfrm>
          <a:prstGeom prst="rect">
            <a:avLst/>
          </a:prstGeom>
        </p:spPr>
      </p:pic>
      <p:pic>
        <p:nvPicPr>
          <p:cNvPr id="8" name="Picture 7" descr="A person smiling at the camera&#10;&#10;AI-generated content may be incorrect.">
            <a:extLst>
              <a:ext uri="{FF2B5EF4-FFF2-40B4-BE49-F238E27FC236}">
                <a16:creationId xmlns:a16="http://schemas.microsoft.com/office/drawing/2014/main" id="{8FD9D2EA-3D1D-62F6-ACFA-B8F4DF7A19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1900" y="1730501"/>
            <a:ext cx="1381496" cy="1381496"/>
          </a:xfrm>
          <a:prstGeom prst="rect">
            <a:avLst/>
          </a:prstGeom>
        </p:spPr>
      </p:pic>
      <p:pic>
        <p:nvPicPr>
          <p:cNvPr id="10" name="Picture 9" descr="A person with a beard and blue shirt&#10;&#10;AI-generated content may be incorrect.">
            <a:extLst>
              <a:ext uri="{FF2B5EF4-FFF2-40B4-BE49-F238E27FC236}">
                <a16:creationId xmlns:a16="http://schemas.microsoft.com/office/drawing/2014/main" id="{7841341E-9486-CC13-8AC7-F2BE0F28BA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1556" y="3315066"/>
            <a:ext cx="1386871" cy="1381496"/>
          </a:xfrm>
          <a:prstGeom prst="rect">
            <a:avLst/>
          </a:prstGeom>
        </p:spPr>
      </p:pic>
      <p:pic>
        <p:nvPicPr>
          <p:cNvPr id="14" name="Picture 16" descr="Manchester Metropolitan University - Homepage">
            <a:extLst>
              <a:ext uri="{FF2B5EF4-FFF2-40B4-BE49-F238E27FC236}">
                <a16:creationId xmlns:a16="http://schemas.microsoft.com/office/drawing/2014/main" id="{A0D52862-6D4B-462B-D570-748610E0F1D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77993" y="2240097"/>
            <a:ext cx="1287051" cy="48794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4" descr="University Of Cumbria">
            <a:extLst>
              <a:ext uri="{FF2B5EF4-FFF2-40B4-BE49-F238E27FC236}">
                <a16:creationId xmlns:a16="http://schemas.microsoft.com/office/drawing/2014/main" id="{A7DBE5FE-A460-7460-5F71-E25B8B4D60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18412" y="2834807"/>
            <a:ext cx="1146632" cy="4347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4" descr="Homepage | Liverpool John Moores University">
            <a:extLst>
              <a:ext uri="{FF2B5EF4-FFF2-40B4-BE49-F238E27FC236}">
                <a16:creationId xmlns:a16="http://schemas.microsoft.com/office/drawing/2014/main" id="{92638735-26EB-26DE-4702-7C077DA85B44}"/>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4657" t="-8589" b="-5464"/>
          <a:stretch>
            <a:fillRect/>
          </a:stretch>
        </p:blipFill>
        <p:spPr bwMode="auto">
          <a:xfrm>
            <a:off x="3491171" y="1624001"/>
            <a:ext cx="1101871" cy="42679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CAN 2021 hosted by Keele University – Change Agents' Network">
            <a:extLst>
              <a:ext uri="{FF2B5EF4-FFF2-40B4-BE49-F238E27FC236}">
                <a16:creationId xmlns:a16="http://schemas.microsoft.com/office/drawing/2014/main" id="{2148B976-B2EC-C8C6-701C-0EBD790318A5}"/>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9542" r="-1814" b="18784"/>
          <a:stretch>
            <a:fillRect/>
          </a:stretch>
        </p:blipFill>
        <p:spPr bwMode="auto">
          <a:xfrm>
            <a:off x="3571341" y="2092894"/>
            <a:ext cx="940120" cy="56947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King's College London">
            <a:extLst>
              <a:ext uri="{FF2B5EF4-FFF2-40B4-BE49-F238E27FC236}">
                <a16:creationId xmlns:a16="http://schemas.microsoft.com/office/drawing/2014/main" id="{67517D82-7F18-B26B-5261-5771392A624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03827" y="4801008"/>
            <a:ext cx="695183" cy="53017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33FDD13A-425C-C8F9-85DD-C3209889A632}"/>
              </a:ext>
            </a:extLst>
          </p:cNvPr>
          <p:cNvPicPr>
            <a:picLocks noChangeAspect="1"/>
          </p:cNvPicPr>
          <p:nvPr/>
        </p:nvPicPr>
        <p:blipFill>
          <a:blip r:embed="rId11"/>
          <a:stretch>
            <a:fillRect/>
          </a:stretch>
        </p:blipFill>
        <p:spPr>
          <a:xfrm>
            <a:off x="2242099" y="3376281"/>
            <a:ext cx="1093839" cy="476676"/>
          </a:xfrm>
          <a:prstGeom prst="rect">
            <a:avLst/>
          </a:prstGeom>
        </p:spPr>
      </p:pic>
      <p:pic>
        <p:nvPicPr>
          <p:cNvPr id="21" name="Picture 4" descr="Loughborough University rebrands again following student protests - Design  Week">
            <a:extLst>
              <a:ext uri="{FF2B5EF4-FFF2-40B4-BE49-F238E27FC236}">
                <a16:creationId xmlns:a16="http://schemas.microsoft.com/office/drawing/2014/main" id="{5DDA0419-D252-3332-EF14-074949333CE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82592" y="3852957"/>
            <a:ext cx="1022251" cy="88651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7" descr="A close up of a logo&#10;&#10;Description generated with very high confidence">
            <a:extLst>
              <a:ext uri="{FF2B5EF4-FFF2-40B4-BE49-F238E27FC236}">
                <a16:creationId xmlns:a16="http://schemas.microsoft.com/office/drawing/2014/main" id="{32BF4053-68C0-D95A-B777-DF62FE0B4ECB}"/>
              </a:ext>
            </a:extLst>
          </p:cNvPr>
          <p:cNvPicPr>
            <a:picLocks noChangeAspect="1"/>
          </p:cNvPicPr>
          <p:nvPr/>
        </p:nvPicPr>
        <p:blipFill>
          <a:blip r:embed="rId13"/>
          <a:stretch>
            <a:fillRect/>
          </a:stretch>
        </p:blipFill>
        <p:spPr>
          <a:xfrm>
            <a:off x="3534269" y="2708988"/>
            <a:ext cx="940120" cy="620195"/>
          </a:xfrm>
          <a:prstGeom prst="rect">
            <a:avLst/>
          </a:prstGeom>
        </p:spPr>
      </p:pic>
      <p:pic>
        <p:nvPicPr>
          <p:cNvPr id="25" name="Picture 24">
            <a:extLst>
              <a:ext uri="{FF2B5EF4-FFF2-40B4-BE49-F238E27FC236}">
                <a16:creationId xmlns:a16="http://schemas.microsoft.com/office/drawing/2014/main" id="{6FA2D64C-3D2F-F405-0B6C-64B326531220}"/>
              </a:ext>
            </a:extLst>
          </p:cNvPr>
          <p:cNvPicPr/>
          <p:nvPr/>
        </p:nvPicPr>
        <p:blipFill>
          <a:blip r:embed="rId14" cstate="print">
            <a:extLst>
              <a:ext uri="{28A0092B-C50C-407E-A947-70E740481C1C}">
                <a14:useLocalDpi xmlns:a14="http://schemas.microsoft.com/office/drawing/2010/main" val="0"/>
              </a:ext>
            </a:extLst>
          </a:blip>
          <a:stretch>
            <a:fillRect/>
          </a:stretch>
        </p:blipFill>
        <p:spPr>
          <a:xfrm>
            <a:off x="2281099" y="1624002"/>
            <a:ext cx="1101871" cy="426799"/>
          </a:xfrm>
          <a:prstGeom prst="rect">
            <a:avLst/>
          </a:prstGeom>
        </p:spPr>
      </p:pic>
      <p:pic>
        <p:nvPicPr>
          <p:cNvPr id="1026" name="Picture 2" descr="University of Huddersfield Logo PNG Transparent &amp; SVG Vector - Freebie  Supply">
            <a:extLst>
              <a:ext uri="{FF2B5EF4-FFF2-40B4-BE49-F238E27FC236}">
                <a16:creationId xmlns:a16="http://schemas.microsoft.com/office/drawing/2014/main" id="{DFB47D9A-708E-C86F-EE0E-10C5509017D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434124" y="4414846"/>
            <a:ext cx="1222540" cy="122254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t Marys University, Twickenham in The United Kingdom : Reviews &amp; Rankings  | Student Reviews &amp; University Rankings EDUopinions">
            <a:extLst>
              <a:ext uri="{FF2B5EF4-FFF2-40B4-BE49-F238E27FC236}">
                <a16:creationId xmlns:a16="http://schemas.microsoft.com/office/drawing/2014/main" id="{61E33A51-42A9-3099-851D-2D3C345E172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544664" y="4045024"/>
            <a:ext cx="1022251" cy="5294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ews - Introducing the new Harper Adams University brand">
            <a:extLst>
              <a:ext uri="{FF2B5EF4-FFF2-40B4-BE49-F238E27FC236}">
                <a16:creationId xmlns:a16="http://schemas.microsoft.com/office/drawing/2014/main" id="{DA372657-DEC9-0DF4-6B8C-AE49E8DBA21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35384" y="1675583"/>
            <a:ext cx="1146953" cy="37521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48C8190E-89FB-9234-0EA4-379FD7E55AFE}"/>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888581" y="2121224"/>
            <a:ext cx="909156" cy="67358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University of Leeds - OverDrive">
            <a:extLst>
              <a:ext uri="{FF2B5EF4-FFF2-40B4-BE49-F238E27FC236}">
                <a16:creationId xmlns:a16="http://schemas.microsoft.com/office/drawing/2014/main" id="{C296B58C-1D25-F4AC-A225-1B9F5B3C6020}"/>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835384" y="2769949"/>
            <a:ext cx="1445603" cy="411997"/>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Aston University — betterunichoices">
            <a:extLst>
              <a:ext uri="{FF2B5EF4-FFF2-40B4-BE49-F238E27FC236}">
                <a16:creationId xmlns:a16="http://schemas.microsoft.com/office/drawing/2014/main" id="{8EEFEEF5-01CD-F3EB-32E5-FCC53911DD32}"/>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821588" y="3319229"/>
            <a:ext cx="1269282" cy="63513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Index of /mtc47/img/Bath Logo">
            <a:extLst>
              <a:ext uri="{FF2B5EF4-FFF2-40B4-BE49-F238E27FC236}">
                <a16:creationId xmlns:a16="http://schemas.microsoft.com/office/drawing/2014/main" id="{88B71150-5163-6F8D-8A81-1A96E68E2DE7}"/>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854251" y="4041085"/>
            <a:ext cx="1289208" cy="529448"/>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University of London | LinkedIn">
            <a:extLst>
              <a:ext uri="{FF2B5EF4-FFF2-40B4-BE49-F238E27FC236}">
                <a16:creationId xmlns:a16="http://schemas.microsoft.com/office/drawing/2014/main" id="{BB63F9DD-EC14-9A57-92C8-562FE762A952}"/>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007219" y="4701332"/>
            <a:ext cx="671880" cy="67188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University-of-Salford-logo">
            <a:extLst>
              <a:ext uri="{FF2B5EF4-FFF2-40B4-BE49-F238E27FC236}">
                <a16:creationId xmlns:a16="http://schemas.microsoft.com/office/drawing/2014/main" id="{052ABDC7-6232-2311-57EC-3E5AE7EF5C04}"/>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125633" y="5460297"/>
            <a:ext cx="1211430" cy="808251"/>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file store | Brand guidelines | Queen's University Belfast">
            <a:extLst>
              <a:ext uri="{FF2B5EF4-FFF2-40B4-BE49-F238E27FC236}">
                <a16:creationId xmlns:a16="http://schemas.microsoft.com/office/drawing/2014/main" id="{83DA3C94-C158-9DA7-7625-864861CDF4A1}"/>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571341" y="5656192"/>
            <a:ext cx="1122761" cy="4051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person smiling at the camera&#10;&#10;AI-generated content may be incorrect.">
            <a:extLst>
              <a:ext uri="{FF2B5EF4-FFF2-40B4-BE49-F238E27FC236}">
                <a16:creationId xmlns:a16="http://schemas.microsoft.com/office/drawing/2014/main" id="{21456305-2C50-5FA2-4760-61F637A3BE12}"/>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9086846" y="4778647"/>
            <a:ext cx="1356697" cy="1356697"/>
          </a:xfrm>
          <a:prstGeom prst="rect">
            <a:avLst/>
          </a:prstGeom>
        </p:spPr>
      </p:pic>
      <p:pic>
        <p:nvPicPr>
          <p:cNvPr id="24" name="Picture 23" descr="A person with a bald head&#10;&#10;AI-generated content may be incorrect.">
            <a:extLst>
              <a:ext uri="{FF2B5EF4-FFF2-40B4-BE49-F238E27FC236}">
                <a16:creationId xmlns:a16="http://schemas.microsoft.com/office/drawing/2014/main" id="{E6867339-8702-34C0-A4C6-5EE192B90FE8}"/>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9968154" y="3371052"/>
            <a:ext cx="1365902" cy="1365902"/>
          </a:xfrm>
          <a:prstGeom prst="rect">
            <a:avLst/>
          </a:prstGeom>
        </p:spPr>
      </p:pic>
      <p:pic>
        <p:nvPicPr>
          <p:cNvPr id="2" name="Picture 2">
            <a:extLst>
              <a:ext uri="{FF2B5EF4-FFF2-40B4-BE49-F238E27FC236}">
                <a16:creationId xmlns:a16="http://schemas.microsoft.com/office/drawing/2014/main" id="{E3642309-4EE3-4241-657A-44924B258653}"/>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854251" y="5613192"/>
            <a:ext cx="998847" cy="491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UCLan University of Central Lancashire Logo PNG Vector (SVG ...">
            <a:extLst>
              <a:ext uri="{FF2B5EF4-FFF2-40B4-BE49-F238E27FC236}">
                <a16:creationId xmlns:a16="http://schemas.microsoft.com/office/drawing/2014/main" id="{1F660368-DFAB-B288-D884-1AD6BE0EEAE1}"/>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3562464" y="3278710"/>
            <a:ext cx="1119021" cy="716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079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EAE2F-2894-FF3D-C69B-308975A874E5}"/>
            </a:ext>
          </a:extLst>
        </p:cNvPr>
        <p:cNvGrpSpPr/>
        <p:nvPr/>
      </p:nvGrpSpPr>
      <p:grpSpPr>
        <a:xfrm>
          <a:off x="0" y="0"/>
          <a:ext cx="0" cy="0"/>
          <a:chOff x="0" y="0"/>
          <a:chExt cx="0" cy="0"/>
        </a:xfrm>
      </p:grpSpPr>
      <p:sp>
        <p:nvSpPr>
          <p:cNvPr id="64" name="Rectangle 63">
            <a:extLst>
              <a:ext uri="{FF2B5EF4-FFF2-40B4-BE49-F238E27FC236}">
                <a16:creationId xmlns:a16="http://schemas.microsoft.com/office/drawing/2014/main" id="{C5B89173-6C78-B82E-A2BB-7D7931F75611}"/>
              </a:ext>
              <a:ext uri="{C183D7F6-B498-43B3-948B-1728B52AA6E4}">
                <adec:decorative xmlns:adec="http://schemas.microsoft.com/office/drawing/2017/decorative" val="1"/>
              </a:ext>
            </a:extLst>
          </p:cNvPr>
          <p:cNvSpPr/>
          <p:nvPr/>
        </p:nvSpPr>
        <p:spPr>
          <a:xfrm>
            <a:off x="-5657" y="0"/>
            <a:ext cx="12192000" cy="3341077"/>
          </a:xfrm>
          <a:prstGeom prst="rect">
            <a:avLst/>
          </a:prstGeom>
          <a:gradFill>
            <a:gsLst>
              <a:gs pos="21000">
                <a:srgbClr val="00A5C1">
                  <a:alpha val="27000"/>
                </a:srgbClr>
              </a:gs>
              <a:gs pos="100000">
                <a:srgbClr val="EE6C25">
                  <a:alpha val="80000"/>
                </a:srgbClr>
              </a:gs>
            </a:gsLst>
            <a:lin ang="102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6D726B01-3C3E-CABE-0D24-6FE90437D77F}"/>
              </a:ext>
            </a:extLst>
          </p:cNvPr>
          <p:cNvSpPr>
            <a:spLocks noGrp="1"/>
          </p:cNvSpPr>
          <p:nvPr>
            <p:ph type="title"/>
          </p:nvPr>
        </p:nvSpPr>
        <p:spPr>
          <a:xfrm>
            <a:off x="493163" y="67162"/>
            <a:ext cx="11241088" cy="1253326"/>
          </a:xfrm>
        </p:spPr>
        <p:txBody>
          <a:bodyPr/>
          <a:lstStyle/>
          <a:p>
            <a:pPr algn="ctr">
              <a:lnSpc>
                <a:spcPct val="150000"/>
              </a:lnSpc>
            </a:pPr>
            <a:r>
              <a:rPr lang="en-GB" i="1">
                <a:latin typeface="Century Gothic"/>
              </a:rPr>
              <a:t>Sharper listening.</a:t>
            </a:r>
            <a:r>
              <a:rPr lang="en-GB">
                <a:latin typeface="Century Gothic"/>
              </a:rPr>
              <a:t> Smarter action.</a:t>
            </a:r>
            <a:br>
              <a:rPr lang="en-GB">
                <a:latin typeface="Century Gothic"/>
              </a:rPr>
            </a:br>
            <a:r>
              <a:rPr lang="en-GB" sz="2000" b="0">
                <a:latin typeface="Century Gothic"/>
              </a:rPr>
              <a:t>Move faster from employee feedback to</a:t>
            </a:r>
            <a:br>
              <a:rPr lang="en-GB" sz="2000" b="0">
                <a:latin typeface="Century Gothic"/>
              </a:rPr>
            </a:br>
            <a:r>
              <a:rPr lang="en-GB" sz="2000" b="0">
                <a:latin typeface="Century Gothic"/>
              </a:rPr>
              <a:t>improved engagement, culture and performance.</a:t>
            </a:r>
            <a:endParaRPr lang="en-GB" sz="2000">
              <a:latin typeface="Century Gothic"/>
            </a:endParaRPr>
          </a:p>
        </p:txBody>
      </p:sp>
      <p:grpSp>
        <p:nvGrpSpPr>
          <p:cNvPr id="3" name="Group 2" descr="Picture of People Insight employees">
            <a:extLst>
              <a:ext uri="{FF2B5EF4-FFF2-40B4-BE49-F238E27FC236}">
                <a16:creationId xmlns:a16="http://schemas.microsoft.com/office/drawing/2014/main" id="{7E2FB84B-BD49-3DF2-539C-88C7AA7691DF}"/>
              </a:ext>
            </a:extLst>
          </p:cNvPr>
          <p:cNvGrpSpPr/>
          <p:nvPr/>
        </p:nvGrpSpPr>
        <p:grpSpPr>
          <a:xfrm>
            <a:off x="6790855" y="2586481"/>
            <a:ext cx="4480152" cy="1502008"/>
            <a:chOff x="7486185" y="2568421"/>
            <a:chExt cx="4594737" cy="1540425"/>
          </a:xfrm>
        </p:grpSpPr>
        <p:pic>
          <p:nvPicPr>
            <p:cNvPr id="6" name="Picture 5" descr="A person with brown hair and a black shirt&#10;&#10;AI-generated content may be incorrect.">
              <a:extLst>
                <a:ext uri="{FF2B5EF4-FFF2-40B4-BE49-F238E27FC236}">
                  <a16:creationId xmlns:a16="http://schemas.microsoft.com/office/drawing/2014/main" id="{18C7BCEF-F0D1-4DA4-08A5-E3054AEEF107}"/>
                </a:ext>
              </a:extLst>
            </p:cNvPr>
            <p:cNvPicPr>
              <a:picLocks noChangeAspect="1"/>
            </p:cNvPicPr>
            <p:nvPr/>
          </p:nvPicPr>
          <p:blipFill>
            <a:blip r:embed="rId3" cstate="print">
              <a:extLst>
                <a:ext uri="{28A0092B-C50C-407E-A947-70E740481C1C}">
                  <a14:useLocalDpi xmlns:a14="http://schemas.microsoft.com/office/drawing/2010/main"/>
                </a:ext>
              </a:extLst>
            </a:blip>
            <a:srcRect l="7555" t="7555" r="7555" b="7555"/>
            <a:stretch/>
          </p:blipFill>
          <p:spPr>
            <a:xfrm>
              <a:off x="10565610" y="2568421"/>
              <a:ext cx="1515312" cy="1540425"/>
            </a:xfrm>
            <a:custGeom>
              <a:avLst/>
              <a:gdLst>
                <a:gd name="connsiteX0" fmla="*/ 525800 w 1051600"/>
                <a:gd name="connsiteY0" fmla="*/ 0 h 1051600"/>
                <a:gd name="connsiteX1" fmla="*/ 1051600 w 1051600"/>
                <a:gd name="connsiteY1" fmla="*/ 525800 h 1051600"/>
                <a:gd name="connsiteX2" fmla="*/ 525800 w 1051600"/>
                <a:gd name="connsiteY2" fmla="*/ 1051600 h 1051600"/>
                <a:gd name="connsiteX3" fmla="*/ 0 w 1051600"/>
                <a:gd name="connsiteY3" fmla="*/ 525800 h 1051600"/>
                <a:gd name="connsiteX4" fmla="*/ 525800 w 1051600"/>
                <a:gd name="connsiteY4" fmla="*/ 0 h 105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600" h="1051600">
                  <a:moveTo>
                    <a:pt x="525800" y="0"/>
                  </a:moveTo>
                  <a:cubicBezTo>
                    <a:pt x="816191" y="0"/>
                    <a:pt x="1051600" y="235409"/>
                    <a:pt x="1051600" y="525800"/>
                  </a:cubicBezTo>
                  <a:cubicBezTo>
                    <a:pt x="1051600" y="816191"/>
                    <a:pt x="816191" y="1051600"/>
                    <a:pt x="525800" y="1051600"/>
                  </a:cubicBezTo>
                  <a:cubicBezTo>
                    <a:pt x="235409" y="1051600"/>
                    <a:pt x="0" y="816191"/>
                    <a:pt x="0" y="525800"/>
                  </a:cubicBezTo>
                  <a:cubicBezTo>
                    <a:pt x="0" y="235409"/>
                    <a:pt x="235409" y="0"/>
                    <a:pt x="525800" y="0"/>
                  </a:cubicBezTo>
                  <a:close/>
                </a:path>
              </a:pathLst>
            </a:custGeom>
            <a:ln>
              <a:noFill/>
            </a:ln>
            <a:effectLst>
              <a:outerShdw blurRad="63500" sx="102000" sy="102000" algn="ctr" rotWithShape="0">
                <a:schemeClr val="tx1">
                  <a:lumMod val="50000"/>
                  <a:lumOff val="50000"/>
                  <a:alpha val="40000"/>
                </a:schemeClr>
              </a:outerShdw>
            </a:effectLst>
          </p:spPr>
        </p:pic>
        <p:pic>
          <p:nvPicPr>
            <p:cNvPr id="7" name="Picture 6" descr="A person smiling for the camera&#10;&#10;Description automatically generated with low confidence">
              <a:extLst>
                <a:ext uri="{FF2B5EF4-FFF2-40B4-BE49-F238E27FC236}">
                  <a16:creationId xmlns:a16="http://schemas.microsoft.com/office/drawing/2014/main" id="{2C0ED182-0716-4755-3CF0-F3CBDC9430C6}"/>
                </a:ext>
              </a:extLst>
            </p:cNvPr>
            <p:cNvPicPr>
              <a:picLocks noChangeAspect="1"/>
            </p:cNvPicPr>
            <p:nvPr/>
          </p:nvPicPr>
          <p:blipFill>
            <a:blip r:embed="rId4" cstate="print">
              <a:extLst>
                <a:ext uri="{28A0092B-C50C-407E-A947-70E740481C1C}">
                  <a14:useLocalDpi xmlns:a14="http://schemas.microsoft.com/office/drawing/2010/main"/>
                </a:ext>
              </a:extLst>
            </a:blip>
            <a:srcRect l="7012" t="7012" r="7012" b="7012"/>
            <a:stretch>
              <a:fillRect/>
            </a:stretch>
          </p:blipFill>
          <p:spPr>
            <a:xfrm>
              <a:off x="9025897" y="2568421"/>
              <a:ext cx="1515312" cy="1540425"/>
            </a:xfrm>
            <a:custGeom>
              <a:avLst/>
              <a:gdLst>
                <a:gd name="connsiteX0" fmla="*/ 525800 w 1051600"/>
                <a:gd name="connsiteY0" fmla="*/ 0 h 1051600"/>
                <a:gd name="connsiteX1" fmla="*/ 1051600 w 1051600"/>
                <a:gd name="connsiteY1" fmla="*/ 525800 h 1051600"/>
                <a:gd name="connsiteX2" fmla="*/ 525800 w 1051600"/>
                <a:gd name="connsiteY2" fmla="*/ 1051600 h 1051600"/>
                <a:gd name="connsiteX3" fmla="*/ 0 w 1051600"/>
                <a:gd name="connsiteY3" fmla="*/ 525800 h 1051600"/>
                <a:gd name="connsiteX4" fmla="*/ 525800 w 1051600"/>
                <a:gd name="connsiteY4" fmla="*/ 0 h 105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600" h="1051600">
                  <a:moveTo>
                    <a:pt x="525800" y="0"/>
                  </a:moveTo>
                  <a:cubicBezTo>
                    <a:pt x="816191" y="0"/>
                    <a:pt x="1051600" y="235409"/>
                    <a:pt x="1051600" y="525800"/>
                  </a:cubicBezTo>
                  <a:cubicBezTo>
                    <a:pt x="1051600" y="816191"/>
                    <a:pt x="816191" y="1051600"/>
                    <a:pt x="525800" y="1051600"/>
                  </a:cubicBezTo>
                  <a:cubicBezTo>
                    <a:pt x="235409" y="1051600"/>
                    <a:pt x="0" y="816191"/>
                    <a:pt x="0" y="525800"/>
                  </a:cubicBezTo>
                  <a:cubicBezTo>
                    <a:pt x="0" y="235409"/>
                    <a:pt x="235409" y="0"/>
                    <a:pt x="525800" y="0"/>
                  </a:cubicBezTo>
                  <a:close/>
                </a:path>
              </a:pathLst>
            </a:custGeom>
            <a:ln>
              <a:noFill/>
            </a:ln>
            <a:effectLst>
              <a:outerShdw blurRad="63500" sx="102000" sy="102000" algn="ctr" rotWithShape="0">
                <a:schemeClr val="tx1">
                  <a:lumMod val="50000"/>
                  <a:lumOff val="50000"/>
                  <a:alpha val="40000"/>
                </a:schemeClr>
              </a:outerShdw>
            </a:effectLst>
          </p:spPr>
        </p:pic>
        <p:pic>
          <p:nvPicPr>
            <p:cNvPr id="9" name="Picture 8" descr="A person smiling for the camera&#10;&#10;Description automatically generated with medium confidence">
              <a:extLst>
                <a:ext uri="{FF2B5EF4-FFF2-40B4-BE49-F238E27FC236}">
                  <a16:creationId xmlns:a16="http://schemas.microsoft.com/office/drawing/2014/main" id="{5C203719-33F5-11BF-FD11-8EF28EDB977F}"/>
                </a:ext>
              </a:extLst>
            </p:cNvPr>
            <p:cNvPicPr>
              <a:picLocks noChangeAspect="1"/>
            </p:cNvPicPr>
            <p:nvPr/>
          </p:nvPicPr>
          <p:blipFill>
            <a:blip r:embed="rId5" cstate="print">
              <a:extLst>
                <a:ext uri="{28A0092B-C50C-407E-A947-70E740481C1C}">
                  <a14:useLocalDpi xmlns:a14="http://schemas.microsoft.com/office/drawing/2010/main"/>
                </a:ext>
              </a:extLst>
            </a:blip>
            <a:srcRect l="7012" t="7142" r="7012" b="6883"/>
            <a:stretch>
              <a:fillRect/>
            </a:stretch>
          </p:blipFill>
          <p:spPr>
            <a:xfrm>
              <a:off x="7486185" y="2568421"/>
              <a:ext cx="1515312" cy="1540425"/>
            </a:xfrm>
            <a:custGeom>
              <a:avLst/>
              <a:gdLst>
                <a:gd name="connsiteX0" fmla="*/ 525800 w 1051600"/>
                <a:gd name="connsiteY0" fmla="*/ 0 h 1051600"/>
                <a:gd name="connsiteX1" fmla="*/ 1051600 w 1051600"/>
                <a:gd name="connsiteY1" fmla="*/ 525800 h 1051600"/>
                <a:gd name="connsiteX2" fmla="*/ 525800 w 1051600"/>
                <a:gd name="connsiteY2" fmla="*/ 1051600 h 1051600"/>
                <a:gd name="connsiteX3" fmla="*/ 0 w 1051600"/>
                <a:gd name="connsiteY3" fmla="*/ 525800 h 1051600"/>
                <a:gd name="connsiteX4" fmla="*/ 525800 w 1051600"/>
                <a:gd name="connsiteY4" fmla="*/ 0 h 105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600" h="1051600">
                  <a:moveTo>
                    <a:pt x="525800" y="0"/>
                  </a:moveTo>
                  <a:cubicBezTo>
                    <a:pt x="816191" y="0"/>
                    <a:pt x="1051600" y="235409"/>
                    <a:pt x="1051600" y="525800"/>
                  </a:cubicBezTo>
                  <a:cubicBezTo>
                    <a:pt x="1051600" y="816191"/>
                    <a:pt x="816191" y="1051600"/>
                    <a:pt x="525800" y="1051600"/>
                  </a:cubicBezTo>
                  <a:cubicBezTo>
                    <a:pt x="235409" y="1051600"/>
                    <a:pt x="0" y="816191"/>
                    <a:pt x="0" y="525800"/>
                  </a:cubicBezTo>
                  <a:cubicBezTo>
                    <a:pt x="0" y="235409"/>
                    <a:pt x="235409" y="0"/>
                    <a:pt x="525800" y="0"/>
                  </a:cubicBezTo>
                  <a:close/>
                </a:path>
              </a:pathLst>
            </a:custGeom>
            <a:ln>
              <a:noFill/>
            </a:ln>
            <a:effectLst>
              <a:outerShdw blurRad="63500" sx="102000" sy="102000" algn="ctr" rotWithShape="0">
                <a:schemeClr val="tx1">
                  <a:lumMod val="50000"/>
                  <a:lumOff val="50000"/>
                  <a:alpha val="40000"/>
                </a:schemeClr>
              </a:outerShdw>
            </a:effectLst>
          </p:spPr>
        </p:pic>
      </p:grpSp>
      <p:sp>
        <p:nvSpPr>
          <p:cNvPr id="8" name="Rectangle 7">
            <a:extLst>
              <a:ext uri="{FF2B5EF4-FFF2-40B4-BE49-F238E27FC236}">
                <a16:creationId xmlns:a16="http://schemas.microsoft.com/office/drawing/2014/main" id="{00FFCB10-A7EB-E213-0101-9E460F7F6A1A}"/>
              </a:ext>
              <a:ext uri="{C183D7F6-B498-43B3-948B-1728B52AA6E4}">
                <adec:decorative xmlns:adec="http://schemas.microsoft.com/office/drawing/2017/decorative" val="1"/>
              </a:ext>
            </a:extLst>
          </p:cNvPr>
          <p:cNvSpPr/>
          <p:nvPr/>
        </p:nvSpPr>
        <p:spPr>
          <a:xfrm>
            <a:off x="0" y="4835900"/>
            <a:ext cx="12192000" cy="1124921"/>
          </a:xfrm>
          <a:prstGeom prst="rect">
            <a:avLst/>
          </a:prstGeom>
          <a:solidFill>
            <a:schemeClr val="bg1"/>
          </a:solidFill>
          <a:ln>
            <a:noFill/>
          </a:ln>
          <a:effectLst>
            <a:outerShdw blurRad="635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sp>
        <p:nvSpPr>
          <p:cNvPr id="11" name="TextBox 10">
            <a:extLst>
              <a:ext uri="{FF2B5EF4-FFF2-40B4-BE49-F238E27FC236}">
                <a16:creationId xmlns:a16="http://schemas.microsoft.com/office/drawing/2014/main" id="{D870F053-BA5C-010C-04E2-64F53F05FDF4}"/>
              </a:ext>
            </a:extLst>
          </p:cNvPr>
          <p:cNvSpPr txBox="1"/>
          <p:nvPr/>
        </p:nvSpPr>
        <p:spPr>
          <a:xfrm>
            <a:off x="1664833" y="5000702"/>
            <a:ext cx="3240996" cy="795316"/>
          </a:xfrm>
          <a:prstGeom prst="rect">
            <a:avLst/>
          </a:prstGeom>
        </p:spPr>
        <p:txBody>
          <a:bodyPr vert="horz" lIns="0" tIns="0" rIns="0" bIns="0" rtlCol="0" anchor="ctr" anchorCtr="0">
            <a:noAutofit/>
          </a:bodyPr>
          <a:lstStyle>
            <a:defPPr>
              <a:defRPr lang="en-US"/>
            </a:defPPr>
            <a:lvl1pPr>
              <a:lnSpc>
                <a:spcPct val="90000"/>
              </a:lnSpc>
              <a:spcBef>
                <a:spcPts val="600"/>
              </a:spcBef>
              <a:spcAft>
                <a:spcPts val="600"/>
              </a:spcAft>
              <a:defRPr sz="1600">
                <a:solidFill>
                  <a:srgbClr val="112E43"/>
                </a:solidFill>
                <a:latin typeface="Century Gothic" panose="020B0502020202020204" pitchFamily="34" charset="0"/>
                <a:ea typeface="Verdana" panose="020B0604030504040204" pitchFamily="34" charset="0"/>
              </a:defRPr>
            </a:lvl1pPr>
          </a:lstStyle>
          <a:p>
            <a:pPr marL="0" marR="0" lvl="0" indent="0" algn="ctr" defTabSz="914354" rtl="0" eaLnBrk="1" fontAlgn="auto" latinLnBrk="0" hangingPunct="1">
              <a:lnSpc>
                <a:spcPct val="90000"/>
              </a:lnSpc>
              <a:spcBef>
                <a:spcPts val="0"/>
              </a:spcBef>
              <a:spcAft>
                <a:spcPts val="0"/>
              </a:spcAft>
              <a:buClrTx/>
              <a:buSzTx/>
              <a:buFontTx/>
              <a:buNone/>
              <a:tabLst/>
              <a:defRPr/>
            </a:pPr>
            <a:r>
              <a:rPr kumimoji="0" lang="en-GB" sz="1600" b="0" i="0" u="none" strike="noStrike" kern="1200" cap="none" spc="0" normalizeH="0" baseline="0" noProof="0">
                <a:ln>
                  <a:noFill/>
                </a:ln>
                <a:solidFill>
                  <a:srgbClr val="112E43"/>
                </a:solidFill>
                <a:effectLst/>
                <a:uLnTx/>
                <a:uFillTx/>
                <a:latin typeface="Century Gothic" panose="020B0502020202020204" pitchFamily="34" charset="0"/>
                <a:ea typeface="Verdana" panose="020B0604030504040204" pitchFamily="34" charset="0"/>
                <a:cs typeface="+mn-cs"/>
              </a:rPr>
              <a:t>Listening in the moment with </a:t>
            </a:r>
            <a:r>
              <a:rPr kumimoji="0" lang="en-GB" sz="1600" b="1" i="0" u="none" strike="noStrike" kern="1200" cap="none" spc="0" normalizeH="0" baseline="0" noProof="0">
                <a:ln>
                  <a:noFill/>
                </a:ln>
                <a:solidFill>
                  <a:srgbClr val="112E43"/>
                </a:solidFill>
                <a:effectLst/>
                <a:uLnTx/>
                <a:uFillTx/>
                <a:latin typeface="Century Gothic" panose="020B0502020202020204" pitchFamily="34" charset="0"/>
                <a:ea typeface="Verdana" panose="020B0604030504040204" pitchFamily="34" charset="0"/>
                <a:cs typeface="+mn-cs"/>
              </a:rPr>
              <a:t>technology that brings clarity </a:t>
            </a:r>
            <a:r>
              <a:rPr kumimoji="0" lang="en-GB" sz="1600" b="0" i="0" u="none" strike="noStrike" kern="1200" cap="none" spc="0" normalizeH="0" baseline="0" noProof="0">
                <a:ln>
                  <a:noFill/>
                </a:ln>
                <a:solidFill>
                  <a:srgbClr val="112E43"/>
                </a:solidFill>
                <a:effectLst/>
                <a:uLnTx/>
                <a:uFillTx/>
                <a:latin typeface="Century Gothic" panose="020B0502020202020204" pitchFamily="34" charset="0"/>
                <a:ea typeface="Verdana" panose="020B0604030504040204" pitchFamily="34" charset="0"/>
                <a:cs typeface="+mn-cs"/>
              </a:rPr>
              <a:t>to employee </a:t>
            </a:r>
            <a:r>
              <a:rPr kumimoji="0" lang="en-GB" sz="1600" b="0" i="0" u="none" strike="noStrike" kern="1200" cap="none" spc="0" normalizeH="0" baseline="0" noProof="0" err="1">
                <a:ln>
                  <a:noFill/>
                </a:ln>
                <a:solidFill>
                  <a:srgbClr val="112E43"/>
                </a:solidFill>
                <a:effectLst/>
                <a:uLnTx/>
                <a:uFillTx/>
                <a:latin typeface="Century Gothic" panose="020B0502020202020204" pitchFamily="34" charset="0"/>
                <a:ea typeface="Verdana" panose="020B0604030504040204" pitchFamily="34" charset="0"/>
                <a:cs typeface="+mn-cs"/>
              </a:rPr>
              <a:t>feedbac</a:t>
            </a:r>
            <a:r>
              <a:rPr lang="en-GB"/>
              <a:t>k.</a:t>
            </a:r>
            <a:endParaRPr kumimoji="0" lang="en-GB" sz="1400" b="0" i="0" u="none" strike="noStrike" kern="1200" cap="none" spc="0" normalizeH="0" baseline="0" noProof="0">
              <a:ln>
                <a:noFill/>
              </a:ln>
              <a:solidFill>
                <a:srgbClr val="112E43"/>
              </a:solidFill>
              <a:effectLst/>
              <a:uLnTx/>
              <a:uFillTx/>
              <a:latin typeface="Century Gothic" panose="020B0502020202020204" pitchFamily="34" charset="0"/>
              <a:ea typeface="Verdana" panose="020B0604030504040204" pitchFamily="34" charset="0"/>
              <a:cs typeface="+mn-cs"/>
            </a:endParaRPr>
          </a:p>
        </p:txBody>
      </p:sp>
      <p:grpSp>
        <p:nvGrpSpPr>
          <p:cNvPr id="13" name="Group 12" descr="Icon showing a plus">
            <a:extLst>
              <a:ext uri="{FF2B5EF4-FFF2-40B4-BE49-F238E27FC236}">
                <a16:creationId xmlns:a16="http://schemas.microsoft.com/office/drawing/2014/main" id="{2A743D5F-DA51-D334-0562-EE3589068383}"/>
              </a:ext>
            </a:extLst>
          </p:cNvPr>
          <p:cNvGrpSpPr/>
          <p:nvPr/>
        </p:nvGrpSpPr>
        <p:grpSpPr>
          <a:xfrm>
            <a:off x="5676343" y="4984360"/>
            <a:ext cx="839313" cy="828000"/>
            <a:chOff x="3827466" y="2321046"/>
            <a:chExt cx="432589" cy="463268"/>
          </a:xfrm>
        </p:grpSpPr>
        <p:grpSp>
          <p:nvGrpSpPr>
            <p:cNvPr id="14" name="Group 13">
              <a:extLst>
                <a:ext uri="{FF2B5EF4-FFF2-40B4-BE49-F238E27FC236}">
                  <a16:creationId xmlns:a16="http://schemas.microsoft.com/office/drawing/2014/main" id="{8EED63CB-5A8B-4982-FB96-AA6D721C16D7}"/>
                </a:ext>
              </a:extLst>
            </p:cNvPr>
            <p:cNvGrpSpPr/>
            <p:nvPr/>
          </p:nvGrpSpPr>
          <p:grpSpPr>
            <a:xfrm>
              <a:off x="3827466" y="2321046"/>
              <a:ext cx="432589" cy="463268"/>
              <a:chOff x="3827466" y="2321044"/>
              <a:chExt cx="432589" cy="463268"/>
            </a:xfrm>
          </p:grpSpPr>
          <p:sp>
            <p:nvSpPr>
              <p:cNvPr id="16" name="Oval 15">
                <a:extLst>
                  <a:ext uri="{FF2B5EF4-FFF2-40B4-BE49-F238E27FC236}">
                    <a16:creationId xmlns:a16="http://schemas.microsoft.com/office/drawing/2014/main" id="{05AC9E98-675E-0AC3-F9B8-471025EA8D43}"/>
                  </a:ext>
                </a:extLst>
              </p:cNvPr>
              <p:cNvSpPr/>
              <p:nvPr/>
            </p:nvSpPr>
            <p:spPr>
              <a:xfrm>
                <a:off x="3845719" y="2335503"/>
                <a:ext cx="414336" cy="4143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sp>
            <p:nvSpPr>
              <p:cNvPr id="17" name="Freeform: Shape 16">
                <a:extLst>
                  <a:ext uri="{FF2B5EF4-FFF2-40B4-BE49-F238E27FC236}">
                    <a16:creationId xmlns:a16="http://schemas.microsoft.com/office/drawing/2014/main" id="{49568834-7094-E06C-A128-589BC5712970}"/>
                  </a:ext>
                </a:extLst>
              </p:cNvPr>
              <p:cNvSpPr/>
              <p:nvPr/>
            </p:nvSpPr>
            <p:spPr>
              <a:xfrm>
                <a:off x="3827466" y="2321044"/>
                <a:ext cx="426758" cy="463268"/>
              </a:xfrm>
              <a:custGeom>
                <a:avLst/>
                <a:gdLst>
                  <a:gd name="connsiteX0" fmla="*/ 222544 w 444981"/>
                  <a:gd name="connsiteY0" fmla="*/ 27811 h 444981"/>
                  <a:gd name="connsiteX1" fmla="*/ 27811 w 444981"/>
                  <a:gd name="connsiteY1" fmla="*/ 222437 h 444981"/>
                  <a:gd name="connsiteX2" fmla="*/ 222544 w 444981"/>
                  <a:gd name="connsiteY2" fmla="*/ 417170 h 444981"/>
                  <a:gd name="connsiteX3" fmla="*/ 417170 w 444981"/>
                  <a:gd name="connsiteY3" fmla="*/ 222437 h 444981"/>
                  <a:gd name="connsiteX4" fmla="*/ 222544 w 444981"/>
                  <a:gd name="connsiteY4" fmla="*/ 27811 h 444981"/>
                  <a:gd name="connsiteX5" fmla="*/ 222544 w 444981"/>
                  <a:gd name="connsiteY5" fmla="*/ 0 h 444981"/>
                  <a:gd name="connsiteX6" fmla="*/ 444981 w 444981"/>
                  <a:gd name="connsiteY6" fmla="*/ 222437 h 444981"/>
                  <a:gd name="connsiteX7" fmla="*/ 222544 w 444981"/>
                  <a:gd name="connsiteY7" fmla="*/ 444981 h 444981"/>
                  <a:gd name="connsiteX8" fmla="*/ 0 w 444981"/>
                  <a:gd name="connsiteY8" fmla="*/ 222437 h 444981"/>
                  <a:gd name="connsiteX9" fmla="*/ 222544 w 444981"/>
                  <a:gd name="connsiteY9" fmla="*/ 0 h 444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4981" h="444981">
                    <a:moveTo>
                      <a:pt x="222544" y="27811"/>
                    </a:moveTo>
                    <a:cubicBezTo>
                      <a:pt x="114859" y="27811"/>
                      <a:pt x="27811" y="114752"/>
                      <a:pt x="27811" y="222437"/>
                    </a:cubicBezTo>
                    <a:cubicBezTo>
                      <a:pt x="27811" y="330123"/>
                      <a:pt x="114863" y="417170"/>
                      <a:pt x="222544" y="417170"/>
                    </a:cubicBezTo>
                    <a:cubicBezTo>
                      <a:pt x="330225" y="417170"/>
                      <a:pt x="417170" y="330118"/>
                      <a:pt x="417170" y="222437"/>
                    </a:cubicBezTo>
                    <a:cubicBezTo>
                      <a:pt x="417170" y="114756"/>
                      <a:pt x="330225" y="27811"/>
                      <a:pt x="222544" y="27811"/>
                    </a:cubicBezTo>
                    <a:close/>
                    <a:moveTo>
                      <a:pt x="222544" y="0"/>
                    </a:moveTo>
                    <a:cubicBezTo>
                      <a:pt x="345261" y="0"/>
                      <a:pt x="444981" y="99720"/>
                      <a:pt x="444981" y="222437"/>
                    </a:cubicBezTo>
                    <a:cubicBezTo>
                      <a:pt x="444981" y="345154"/>
                      <a:pt x="345261" y="444981"/>
                      <a:pt x="222544" y="444981"/>
                    </a:cubicBezTo>
                    <a:cubicBezTo>
                      <a:pt x="99827" y="444981"/>
                      <a:pt x="0" y="345154"/>
                      <a:pt x="0" y="222437"/>
                    </a:cubicBezTo>
                    <a:cubicBezTo>
                      <a:pt x="0" y="99720"/>
                      <a:pt x="99827" y="0"/>
                      <a:pt x="222544" y="0"/>
                    </a:cubicBezTo>
                    <a:close/>
                  </a:path>
                </a:pathLst>
              </a:custGeom>
              <a:gradFill flip="none" rotWithShape="1">
                <a:gsLst>
                  <a:gs pos="0">
                    <a:srgbClr val="EB620E"/>
                  </a:gs>
                  <a:gs pos="80000">
                    <a:srgbClr val="00ABC7"/>
                  </a:gs>
                </a:gsLst>
                <a:lin ang="0" scaled="1"/>
                <a:tileRect/>
              </a:gradFill>
              <a:ln w="38100" cap="flat">
                <a:noFill/>
                <a:prstDash val="solid"/>
                <a:miter/>
              </a:ln>
            </p:spPr>
            <p:txBody>
              <a:bodyPr wrap="square" rtlCol="0" anchor="ctr">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grpSp>
        <p:sp>
          <p:nvSpPr>
            <p:cNvPr id="15" name="Graphic 84">
              <a:extLst>
                <a:ext uri="{FF2B5EF4-FFF2-40B4-BE49-F238E27FC236}">
                  <a16:creationId xmlns:a16="http://schemas.microsoft.com/office/drawing/2014/main" id="{3962A1E2-8362-C8D8-480B-0E06001FC2C0}"/>
                </a:ext>
              </a:extLst>
            </p:cNvPr>
            <p:cNvSpPr/>
            <p:nvPr/>
          </p:nvSpPr>
          <p:spPr>
            <a:xfrm>
              <a:off x="3927479" y="2429814"/>
              <a:ext cx="226733" cy="245733"/>
            </a:xfrm>
            <a:custGeom>
              <a:avLst/>
              <a:gdLst>
                <a:gd name="connsiteX0" fmla="*/ 1409700 w 2819400"/>
                <a:gd name="connsiteY0" fmla="*/ 0 h 2819400"/>
                <a:gd name="connsiteX1" fmla="*/ 1257300 w 2819400"/>
                <a:gd name="connsiteY1" fmla="*/ 152400 h 2819400"/>
                <a:gd name="connsiteX2" fmla="*/ 1257300 w 2819400"/>
                <a:gd name="connsiteY2" fmla="*/ 1257300 h 2819400"/>
                <a:gd name="connsiteX3" fmla="*/ 152400 w 2819400"/>
                <a:gd name="connsiteY3" fmla="*/ 1257300 h 2819400"/>
                <a:gd name="connsiteX4" fmla="*/ 0 w 2819400"/>
                <a:gd name="connsiteY4" fmla="*/ 1409700 h 2819400"/>
                <a:gd name="connsiteX5" fmla="*/ 152400 w 2819400"/>
                <a:gd name="connsiteY5" fmla="*/ 1562100 h 2819400"/>
                <a:gd name="connsiteX6" fmla="*/ 1257300 w 2819400"/>
                <a:gd name="connsiteY6" fmla="*/ 1562100 h 2819400"/>
                <a:gd name="connsiteX7" fmla="*/ 1257300 w 2819400"/>
                <a:gd name="connsiteY7" fmla="*/ 2667000 h 2819400"/>
                <a:gd name="connsiteX8" fmla="*/ 1409700 w 2819400"/>
                <a:gd name="connsiteY8" fmla="*/ 2819400 h 2819400"/>
                <a:gd name="connsiteX9" fmla="*/ 1562100 w 2819400"/>
                <a:gd name="connsiteY9" fmla="*/ 2667000 h 2819400"/>
                <a:gd name="connsiteX10" fmla="*/ 1562100 w 2819400"/>
                <a:gd name="connsiteY10" fmla="*/ 1562100 h 2819400"/>
                <a:gd name="connsiteX11" fmla="*/ 2667000 w 2819400"/>
                <a:gd name="connsiteY11" fmla="*/ 1562100 h 2819400"/>
                <a:gd name="connsiteX12" fmla="*/ 2819400 w 2819400"/>
                <a:gd name="connsiteY12" fmla="*/ 1409700 h 2819400"/>
                <a:gd name="connsiteX13" fmla="*/ 2667000 w 2819400"/>
                <a:gd name="connsiteY13" fmla="*/ 1257300 h 2819400"/>
                <a:gd name="connsiteX14" fmla="*/ 1562100 w 2819400"/>
                <a:gd name="connsiteY14" fmla="*/ 1257300 h 2819400"/>
                <a:gd name="connsiteX15" fmla="*/ 1562100 w 2819400"/>
                <a:gd name="connsiteY15" fmla="*/ 152400 h 2819400"/>
                <a:gd name="connsiteX16" fmla="*/ 1409700 w 2819400"/>
                <a:gd name="connsiteY16" fmla="*/ 0 h 281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19400" h="2819400">
                  <a:moveTo>
                    <a:pt x="1409700" y="0"/>
                  </a:moveTo>
                  <a:cubicBezTo>
                    <a:pt x="1325465" y="0"/>
                    <a:pt x="1257300" y="68165"/>
                    <a:pt x="1257300" y="152400"/>
                  </a:cubicBezTo>
                  <a:lnTo>
                    <a:pt x="1257300" y="1257300"/>
                  </a:lnTo>
                  <a:lnTo>
                    <a:pt x="152400" y="1257300"/>
                  </a:lnTo>
                  <a:cubicBezTo>
                    <a:pt x="68165" y="1257300"/>
                    <a:pt x="0" y="1325465"/>
                    <a:pt x="0" y="1409700"/>
                  </a:cubicBezTo>
                  <a:cubicBezTo>
                    <a:pt x="0" y="1493935"/>
                    <a:pt x="68165" y="1562100"/>
                    <a:pt x="152400" y="1562100"/>
                  </a:cubicBezTo>
                  <a:lnTo>
                    <a:pt x="1257300" y="1562100"/>
                  </a:lnTo>
                  <a:lnTo>
                    <a:pt x="1257300" y="2667000"/>
                  </a:lnTo>
                  <a:cubicBezTo>
                    <a:pt x="1257300" y="2751235"/>
                    <a:pt x="1325465" y="2819400"/>
                    <a:pt x="1409700" y="2819400"/>
                  </a:cubicBezTo>
                  <a:cubicBezTo>
                    <a:pt x="1493935" y="2819400"/>
                    <a:pt x="1562100" y="2751235"/>
                    <a:pt x="1562100" y="2667000"/>
                  </a:cubicBezTo>
                  <a:lnTo>
                    <a:pt x="1562100" y="1562100"/>
                  </a:lnTo>
                  <a:lnTo>
                    <a:pt x="2667000" y="1562100"/>
                  </a:lnTo>
                  <a:cubicBezTo>
                    <a:pt x="2751235" y="1562100"/>
                    <a:pt x="2819400" y="1493935"/>
                    <a:pt x="2819400" y="1409700"/>
                  </a:cubicBezTo>
                  <a:cubicBezTo>
                    <a:pt x="2819400" y="1325465"/>
                    <a:pt x="2751235" y="1257300"/>
                    <a:pt x="2667000" y="1257300"/>
                  </a:cubicBezTo>
                  <a:lnTo>
                    <a:pt x="1562100" y="1257300"/>
                  </a:lnTo>
                  <a:lnTo>
                    <a:pt x="1562100" y="152400"/>
                  </a:lnTo>
                  <a:cubicBezTo>
                    <a:pt x="1562100" y="68165"/>
                    <a:pt x="1493935" y="0"/>
                    <a:pt x="1409700" y="0"/>
                  </a:cubicBezTo>
                  <a:close/>
                </a:path>
              </a:pathLst>
            </a:custGeom>
            <a:gradFill flip="none" rotWithShape="1">
              <a:gsLst>
                <a:gs pos="0">
                  <a:srgbClr val="EB620E"/>
                </a:gs>
                <a:gs pos="80000">
                  <a:srgbClr val="00ABC7"/>
                </a:gs>
              </a:gsLst>
              <a:lin ang="0" scaled="1"/>
              <a:tileRect/>
            </a:gradFill>
            <a:ln w="38100" cap="flat">
              <a:noFill/>
              <a:prstDash val="solid"/>
              <a:miter/>
            </a:ln>
          </p:spPr>
          <p:txBody>
            <a:bodyPr wrap="square" rtlCol="0" anchor="ctr">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grpSp>
      <p:sp>
        <p:nvSpPr>
          <p:cNvPr id="12" name="Content Placeholder 2">
            <a:extLst>
              <a:ext uri="{FF2B5EF4-FFF2-40B4-BE49-F238E27FC236}">
                <a16:creationId xmlns:a16="http://schemas.microsoft.com/office/drawing/2014/main" id="{7F4C473D-2861-FC69-8C66-3E42E21B5758}"/>
              </a:ext>
            </a:extLst>
          </p:cNvPr>
          <p:cNvSpPr txBox="1">
            <a:spLocks/>
          </p:cNvSpPr>
          <p:nvPr/>
        </p:nvSpPr>
        <p:spPr>
          <a:xfrm>
            <a:off x="6998589" y="5000702"/>
            <a:ext cx="3396695" cy="795316"/>
          </a:xfrm>
          <a:prstGeom prst="rect">
            <a:avLst/>
          </a:prstGeom>
        </p:spPr>
        <p:txBody>
          <a:bodyPr vert="horz"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ts val="0"/>
              </a:spcBef>
              <a:buNone/>
              <a:defRPr/>
            </a:pPr>
            <a:r>
              <a:rPr lang="en-GB" sz="1600">
                <a:solidFill>
                  <a:srgbClr val="112E43"/>
                </a:solidFill>
                <a:latin typeface="Century Gothic" panose="020B0502020202020204" pitchFamily="34" charset="0"/>
                <a:ea typeface="Verdana" panose="020B0604030504040204" pitchFamily="34" charset="0"/>
              </a:rPr>
              <a:t>Helping people </a:t>
            </a:r>
            <a:r>
              <a:rPr lang="en-GB" sz="1600" b="1">
                <a:solidFill>
                  <a:srgbClr val="112E43"/>
                </a:solidFill>
                <a:latin typeface="Century Gothic" panose="020B0502020202020204" pitchFamily="34" charset="0"/>
                <a:ea typeface="Verdana" panose="020B0604030504040204" pitchFamily="34" charset="0"/>
              </a:rPr>
              <a:t>turn insight into action</a:t>
            </a:r>
            <a:r>
              <a:rPr lang="en-GB" sz="1600">
                <a:solidFill>
                  <a:srgbClr val="112E43"/>
                </a:solidFill>
                <a:latin typeface="Century Gothic" panose="020B0502020202020204" pitchFamily="34" charset="0"/>
                <a:ea typeface="Verdana" panose="020B0604030504040204" pitchFamily="34" charset="0"/>
              </a:rPr>
              <a:t>, with the right expertise and tools in place.</a:t>
            </a:r>
          </a:p>
        </p:txBody>
      </p:sp>
      <p:pic>
        <p:nvPicPr>
          <p:cNvPr id="18" name="Picture 17" descr="A computer with a chat window&#10;&#10;AI-generated content may be incorrect.">
            <a:extLst>
              <a:ext uri="{FF2B5EF4-FFF2-40B4-BE49-F238E27FC236}">
                <a16:creationId xmlns:a16="http://schemas.microsoft.com/office/drawing/2014/main" id="{3626BE74-593E-A17D-3460-C3505EE43EA4}"/>
              </a:ext>
            </a:extLst>
          </p:cNvPr>
          <p:cNvPicPr>
            <a:picLocks noChangeAspect="1"/>
          </p:cNvPicPr>
          <p:nvPr/>
        </p:nvPicPr>
        <p:blipFill>
          <a:blip r:embed="rId6"/>
          <a:stretch>
            <a:fillRect/>
          </a:stretch>
        </p:blipFill>
        <p:spPr>
          <a:xfrm>
            <a:off x="99115" y="2067899"/>
            <a:ext cx="5635169" cy="2578108"/>
          </a:xfrm>
          <a:prstGeom prst="rect">
            <a:avLst/>
          </a:prstGeom>
        </p:spPr>
      </p:pic>
    </p:spTree>
    <p:extLst>
      <p:ext uri="{BB962C8B-B14F-4D97-AF65-F5344CB8AC3E}">
        <p14:creationId xmlns:p14="http://schemas.microsoft.com/office/powerpoint/2010/main" val="3970556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BB34A-461D-D6E9-E751-ABEDFD0238F4}"/>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AA16F527-B0DD-6B5D-C14A-E86D132BA298}"/>
              </a:ext>
              <a:ext uri="{C183D7F6-B498-43B3-948B-1728B52AA6E4}">
                <adec:decorative xmlns:adec="http://schemas.microsoft.com/office/drawing/2017/decorative" val="1"/>
              </a:ext>
            </a:extLst>
          </p:cNvPr>
          <p:cNvSpPr/>
          <p:nvPr/>
        </p:nvSpPr>
        <p:spPr>
          <a:xfrm>
            <a:off x="0" y="5995128"/>
            <a:ext cx="12192000" cy="862872"/>
          </a:xfrm>
          <a:prstGeom prst="rect">
            <a:avLst/>
          </a:prstGeo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itle 9">
            <a:extLst>
              <a:ext uri="{FF2B5EF4-FFF2-40B4-BE49-F238E27FC236}">
                <a16:creationId xmlns:a16="http://schemas.microsoft.com/office/drawing/2014/main" id="{8860589A-2CD6-213E-9622-E696DDFA317B}"/>
              </a:ext>
            </a:extLst>
          </p:cNvPr>
          <p:cNvSpPr>
            <a:spLocks noGrp="1"/>
          </p:cNvSpPr>
          <p:nvPr>
            <p:ph type="title"/>
          </p:nvPr>
        </p:nvSpPr>
        <p:spPr>
          <a:xfrm>
            <a:off x="362211" y="293465"/>
            <a:ext cx="10944452" cy="1216025"/>
          </a:xfrm>
        </p:spPr>
        <p:txBody>
          <a:bodyPr/>
          <a:lstStyle/>
          <a:p>
            <a:r>
              <a:rPr lang="en-GB" sz="2800"/>
              <a:t>We are the #1 staff listening platform in Higher Education</a:t>
            </a:r>
          </a:p>
        </p:txBody>
      </p:sp>
      <p:sp>
        <p:nvSpPr>
          <p:cNvPr id="22" name="Rectangle: Rounded Corners 21">
            <a:extLst>
              <a:ext uri="{FF2B5EF4-FFF2-40B4-BE49-F238E27FC236}">
                <a16:creationId xmlns:a16="http://schemas.microsoft.com/office/drawing/2014/main" id="{4CA22376-203A-0222-1492-12148BEAC0C1}"/>
              </a:ext>
              <a:ext uri="{C183D7F6-B498-43B3-948B-1728B52AA6E4}">
                <adec:decorative xmlns:adec="http://schemas.microsoft.com/office/drawing/2017/decorative" val="1"/>
              </a:ext>
            </a:extLst>
          </p:cNvPr>
          <p:cNvSpPr/>
          <p:nvPr/>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23" name="Group 22">
            <a:extLst>
              <a:ext uri="{FF2B5EF4-FFF2-40B4-BE49-F238E27FC236}">
                <a16:creationId xmlns:a16="http://schemas.microsoft.com/office/drawing/2014/main" id="{1F885533-C9F8-ACC6-474F-7604DE743EE8}"/>
              </a:ext>
              <a:ext uri="{C183D7F6-B498-43B3-948B-1728B52AA6E4}">
                <adec:decorative xmlns:adec="http://schemas.microsoft.com/office/drawing/2017/decorative" val="1"/>
              </a:ext>
            </a:extLst>
          </p:cNvPr>
          <p:cNvGrpSpPr/>
          <p:nvPr/>
        </p:nvGrpSpPr>
        <p:grpSpPr>
          <a:xfrm>
            <a:off x="5536282" y="6484543"/>
            <a:ext cx="1119437" cy="213437"/>
            <a:chOff x="1953004" y="3677534"/>
            <a:chExt cx="2190456" cy="417642"/>
          </a:xfrm>
        </p:grpSpPr>
        <p:sp>
          <p:nvSpPr>
            <p:cNvPr id="25" name="Freeform: Shape 24">
              <a:extLst>
                <a:ext uri="{FF2B5EF4-FFF2-40B4-BE49-F238E27FC236}">
                  <a16:creationId xmlns:a16="http://schemas.microsoft.com/office/drawing/2014/main" id="{A72EE19E-1D63-A38A-E1E7-507217CB7644}"/>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0" name="Freeform: Shape 29">
              <a:extLst>
                <a:ext uri="{FF2B5EF4-FFF2-40B4-BE49-F238E27FC236}">
                  <a16:creationId xmlns:a16="http://schemas.microsoft.com/office/drawing/2014/main" id="{57ECCA4C-671F-3C13-E62A-F273825BF450}"/>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1" name="Freeform: Shape 30">
              <a:extLst>
                <a:ext uri="{FF2B5EF4-FFF2-40B4-BE49-F238E27FC236}">
                  <a16:creationId xmlns:a16="http://schemas.microsoft.com/office/drawing/2014/main" id="{BB144F08-5F9F-483D-CB10-6AA8ACA84D5E}"/>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2" name="Freeform: Shape 31">
              <a:extLst>
                <a:ext uri="{FF2B5EF4-FFF2-40B4-BE49-F238E27FC236}">
                  <a16:creationId xmlns:a16="http://schemas.microsoft.com/office/drawing/2014/main" id="{D9AA78AC-0EFD-2007-7A5B-05BF82F60A2E}"/>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3" name="Freeform: Shape 32">
              <a:extLst>
                <a:ext uri="{FF2B5EF4-FFF2-40B4-BE49-F238E27FC236}">
                  <a16:creationId xmlns:a16="http://schemas.microsoft.com/office/drawing/2014/main" id="{DDCF7996-26D4-E194-17CA-E22F79537F74}"/>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4" name="Freeform: Shape 33">
              <a:extLst>
                <a:ext uri="{FF2B5EF4-FFF2-40B4-BE49-F238E27FC236}">
                  <a16:creationId xmlns:a16="http://schemas.microsoft.com/office/drawing/2014/main" id="{3AF2A890-A673-FA7F-3238-37D5F09CF257}"/>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6" name="Freeform: Shape 35">
              <a:extLst>
                <a:ext uri="{FF2B5EF4-FFF2-40B4-BE49-F238E27FC236}">
                  <a16:creationId xmlns:a16="http://schemas.microsoft.com/office/drawing/2014/main" id="{63650004-8341-8257-AFAD-2BA6E58BACDC}"/>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8" name="Freeform: Shape 37">
              <a:extLst>
                <a:ext uri="{FF2B5EF4-FFF2-40B4-BE49-F238E27FC236}">
                  <a16:creationId xmlns:a16="http://schemas.microsoft.com/office/drawing/2014/main" id="{DBDDB169-6E2A-C836-DD4D-AD5339F3F758}"/>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9" name="Freeform: Shape 38">
              <a:extLst>
                <a:ext uri="{FF2B5EF4-FFF2-40B4-BE49-F238E27FC236}">
                  <a16:creationId xmlns:a16="http://schemas.microsoft.com/office/drawing/2014/main" id="{F3430770-94C3-2F35-E56D-65FCB1335557}"/>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0" name="Freeform: Shape 39">
              <a:extLst>
                <a:ext uri="{FF2B5EF4-FFF2-40B4-BE49-F238E27FC236}">
                  <a16:creationId xmlns:a16="http://schemas.microsoft.com/office/drawing/2014/main" id="{CB3BEC80-61DF-23D6-38C9-743F8454A333}"/>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2" name="Freeform: Shape 41">
              <a:extLst>
                <a:ext uri="{FF2B5EF4-FFF2-40B4-BE49-F238E27FC236}">
                  <a16:creationId xmlns:a16="http://schemas.microsoft.com/office/drawing/2014/main" id="{7434562D-4E18-D985-9012-1855A7E9CEC6}"/>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3" name="Freeform: Shape 42">
              <a:extLst>
                <a:ext uri="{FF2B5EF4-FFF2-40B4-BE49-F238E27FC236}">
                  <a16:creationId xmlns:a16="http://schemas.microsoft.com/office/drawing/2014/main" id="{DFB79445-C059-4CE8-E584-E1AEBD12D0B4}"/>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4" name="Freeform: Shape 43">
              <a:extLst>
                <a:ext uri="{FF2B5EF4-FFF2-40B4-BE49-F238E27FC236}">
                  <a16:creationId xmlns:a16="http://schemas.microsoft.com/office/drawing/2014/main" id="{DD17826D-5E1E-5B58-19FE-36B7AAD6AE0E}"/>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69" name="Freeform: Shape 68">
              <a:extLst>
                <a:ext uri="{FF2B5EF4-FFF2-40B4-BE49-F238E27FC236}">
                  <a16:creationId xmlns:a16="http://schemas.microsoft.com/office/drawing/2014/main" id="{18A01B63-B6BA-AD0F-932C-B4D46C48DED7}"/>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70" name="Freeform: Shape 69">
              <a:extLst>
                <a:ext uri="{FF2B5EF4-FFF2-40B4-BE49-F238E27FC236}">
                  <a16:creationId xmlns:a16="http://schemas.microsoft.com/office/drawing/2014/main" id="{1F9A4517-3342-6947-274C-95067B70E6D9}"/>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71" name="Freeform: Shape 70">
              <a:extLst>
                <a:ext uri="{FF2B5EF4-FFF2-40B4-BE49-F238E27FC236}">
                  <a16:creationId xmlns:a16="http://schemas.microsoft.com/office/drawing/2014/main" id="{FA8BE7CD-6DEB-8D30-BA0B-26681402F35B}"/>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pic>
        <p:nvPicPr>
          <p:cNvPr id="4" name="Picture 8" descr="CAN 2021 hosted by Keele University – Change Agents' Network">
            <a:extLst>
              <a:ext uri="{FF2B5EF4-FFF2-40B4-BE49-F238E27FC236}">
                <a16:creationId xmlns:a16="http://schemas.microsoft.com/office/drawing/2014/main" id="{85DE2811-7C7C-7062-36E0-370AC9C079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1053" y="2404172"/>
            <a:ext cx="923381" cy="9233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University of South Wales">
            <a:extLst>
              <a:ext uri="{FF2B5EF4-FFF2-40B4-BE49-F238E27FC236}">
                <a16:creationId xmlns:a16="http://schemas.microsoft.com/office/drawing/2014/main" id="{3636DCAD-1C12-C580-3BCE-6BA79FE8531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70070" y="3139298"/>
            <a:ext cx="923381" cy="9233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University of Stirling | Scotland.org">
            <a:extLst>
              <a:ext uri="{FF2B5EF4-FFF2-40B4-BE49-F238E27FC236}">
                <a16:creationId xmlns:a16="http://schemas.microsoft.com/office/drawing/2014/main" id="{791DB4A9-9577-A68A-B9E7-76181827FB0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89634" y="3911411"/>
            <a:ext cx="1440128" cy="57038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Abertay University | Scotland.org">
            <a:extLst>
              <a:ext uri="{FF2B5EF4-FFF2-40B4-BE49-F238E27FC236}">
                <a16:creationId xmlns:a16="http://schemas.microsoft.com/office/drawing/2014/main" id="{AFE0F827-C24C-A6A4-60C6-AA32820E6AA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3321" t="18486" b="22880"/>
          <a:stretch/>
        </p:blipFill>
        <p:spPr bwMode="auto">
          <a:xfrm>
            <a:off x="247091" y="1235329"/>
            <a:ext cx="1520087" cy="40849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6" descr="University of Oxford Logo PNG vector in SVG, PDF, AI, CDR format">
            <a:extLst>
              <a:ext uri="{FF2B5EF4-FFF2-40B4-BE49-F238E27FC236}">
                <a16:creationId xmlns:a16="http://schemas.microsoft.com/office/drawing/2014/main" id="{C4926D81-C157-1696-3A93-07AD15282C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09993" y="915909"/>
            <a:ext cx="1393712" cy="104393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2" descr="UK DRI: UK Dementia Research… | UK DRI: UK Dementia Research Institute">
            <a:extLst>
              <a:ext uri="{FF2B5EF4-FFF2-40B4-BE49-F238E27FC236}">
                <a16:creationId xmlns:a16="http://schemas.microsoft.com/office/drawing/2014/main" id="{CB4DED1F-4480-A682-5640-95261A507A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95366" y="2639998"/>
            <a:ext cx="1274612" cy="56876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Leeds Trinity University - Wikipedia">
            <a:extLst>
              <a:ext uri="{FF2B5EF4-FFF2-40B4-BE49-F238E27FC236}">
                <a16:creationId xmlns:a16="http://schemas.microsoft.com/office/drawing/2014/main" id="{8940AD7A-5331-47D1-38CA-FAD67BA9C45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0418" t="11444" r="5040" b="13494"/>
          <a:stretch/>
        </p:blipFill>
        <p:spPr bwMode="auto">
          <a:xfrm>
            <a:off x="10882979" y="2664033"/>
            <a:ext cx="1139297" cy="505776"/>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2">
            <a:extLst>
              <a:ext uri="{FF2B5EF4-FFF2-40B4-BE49-F238E27FC236}">
                <a16:creationId xmlns:a16="http://schemas.microsoft.com/office/drawing/2014/main" id="{747AAF16-A370-0206-F1ED-9D282FF1D387}"/>
              </a:ext>
            </a:extLst>
          </p:cNvPr>
          <p:cNvSpPr txBox="1">
            <a:spLocks/>
          </p:cNvSpPr>
          <p:nvPr/>
        </p:nvSpPr>
        <p:spPr>
          <a:xfrm>
            <a:off x="11565601" y="6389856"/>
            <a:ext cx="356400" cy="233381"/>
          </a:xfrm>
          <a:prstGeom prst="rect">
            <a:avLst/>
          </a:prstGeom>
        </p:spPr>
        <p:txBody>
          <a:bodyPr vert="horz" lIns="0" tIns="0" rIns="0" bIns="0" rtlCol="0" anchor="b"/>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1219080" rtl="0" eaLnBrk="1" fontAlgn="auto" latinLnBrk="0" hangingPunct="1">
              <a:lnSpc>
                <a:spcPct val="100000"/>
              </a:lnSpc>
              <a:spcBef>
                <a:spcPts val="0"/>
              </a:spcBef>
              <a:spcAft>
                <a:spcPts val="0"/>
              </a:spcAft>
              <a:buClrTx/>
              <a:buSzTx/>
              <a:buFontTx/>
              <a:buNone/>
              <a:tabLst/>
              <a:defRPr/>
            </a:pPr>
            <a:fld id="{69FF1677-EC94-1D48-89B1-D4CCE5C3B7DD}" type="slidenum">
              <a:rPr kumimoji="0" lang="en-US" sz="899" b="0" i="0" u="none" strike="noStrike" kern="1200" cap="none" spc="0" normalizeH="0" baseline="0" noProof="0">
                <a:ln>
                  <a:noFill/>
                </a:ln>
                <a:solidFill>
                  <a:srgbClr val="7E7D83"/>
                </a:solidFill>
                <a:effectLst/>
                <a:uLnTx/>
                <a:uFillTx/>
                <a:latin typeface="Arial" panose="020B0604020202020204" pitchFamily="34" charset="0"/>
                <a:ea typeface="+mn-ea"/>
                <a:cs typeface="Arial" panose="020B0604020202020204" pitchFamily="34" charset="0"/>
                <a:sym typeface="Arial"/>
              </a:rPr>
              <a:pPr marL="0" marR="0" lvl="0" indent="0" algn="r" defTabSz="1219080" rtl="0" eaLnBrk="1" fontAlgn="auto" latinLnBrk="0" hangingPunct="1">
                <a:lnSpc>
                  <a:spcPct val="100000"/>
                </a:lnSpc>
                <a:spcBef>
                  <a:spcPts val="0"/>
                </a:spcBef>
                <a:spcAft>
                  <a:spcPts val="0"/>
                </a:spcAft>
                <a:buClrTx/>
                <a:buSzTx/>
                <a:buFontTx/>
                <a:buNone/>
                <a:tabLst/>
                <a:defRPr/>
              </a:pPr>
              <a:t>6</a:t>
            </a:fld>
            <a:endParaRPr kumimoji="0" lang="en-US" sz="899" b="0" i="0" u="none" strike="noStrike" kern="1200" cap="none" spc="0" normalizeH="0" baseline="0" noProof="0">
              <a:ln>
                <a:noFill/>
              </a:ln>
              <a:solidFill>
                <a:srgbClr val="7E7D83"/>
              </a:solidFill>
              <a:effectLst/>
              <a:uLnTx/>
              <a:uFillTx/>
              <a:latin typeface="Arial" panose="020B0604020202020204" pitchFamily="34" charset="0"/>
              <a:ea typeface="+mn-ea"/>
              <a:cs typeface="Arial" panose="020B0604020202020204" pitchFamily="34" charset="0"/>
              <a:sym typeface="Arial"/>
            </a:endParaRPr>
          </a:p>
        </p:txBody>
      </p:sp>
      <p:pic>
        <p:nvPicPr>
          <p:cNvPr id="14" name="Picture 6" descr="St Mary's University, Twickenham (S64) - The Uni Guide">
            <a:extLst>
              <a:ext uri="{FF2B5EF4-FFF2-40B4-BE49-F238E27FC236}">
                <a16:creationId xmlns:a16="http://schemas.microsoft.com/office/drawing/2014/main" id="{2E25CF0D-2E65-D804-3F9A-CFF68A63E9A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488635" y="3232799"/>
            <a:ext cx="1359479" cy="67974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Loughborough University rebrands again following student protests - Design  Week">
            <a:extLst>
              <a:ext uri="{FF2B5EF4-FFF2-40B4-BE49-F238E27FC236}">
                <a16:creationId xmlns:a16="http://schemas.microsoft.com/office/drawing/2014/main" id="{70749BE2-DD8A-8BB4-4BEB-BAF486378DE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58767" y="1017622"/>
            <a:ext cx="1022251" cy="88651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FFF8C5DC-FCED-AAF6-3563-B129AD1C6314}"/>
              </a:ext>
            </a:extLst>
          </p:cNvPr>
          <p:cNvPicPr>
            <a:picLocks noChangeAspect="1"/>
          </p:cNvPicPr>
          <p:nvPr/>
        </p:nvPicPr>
        <p:blipFill>
          <a:blip r:embed="rId12"/>
          <a:stretch>
            <a:fillRect/>
          </a:stretch>
        </p:blipFill>
        <p:spPr>
          <a:xfrm>
            <a:off x="247091" y="4067338"/>
            <a:ext cx="1093839" cy="476676"/>
          </a:xfrm>
          <a:prstGeom prst="rect">
            <a:avLst/>
          </a:prstGeom>
        </p:spPr>
      </p:pic>
      <p:pic>
        <p:nvPicPr>
          <p:cNvPr id="17" name="Picture 16" descr="A picture containing text, sign&#10;&#10;Description automatically generated">
            <a:extLst>
              <a:ext uri="{FF2B5EF4-FFF2-40B4-BE49-F238E27FC236}">
                <a16:creationId xmlns:a16="http://schemas.microsoft.com/office/drawing/2014/main" id="{ADFEB91E-C24B-7551-9AA1-B466CDFF72C2}"/>
              </a:ext>
            </a:extLst>
          </p:cNvPr>
          <p:cNvPicPr>
            <a:picLocks noChangeAspect="1"/>
          </p:cNvPicPr>
          <p:nvPr/>
        </p:nvPicPr>
        <p:blipFill>
          <a:blip r:embed="rId13"/>
          <a:stretch>
            <a:fillRect/>
          </a:stretch>
        </p:blipFill>
        <p:spPr>
          <a:xfrm>
            <a:off x="247091" y="2603104"/>
            <a:ext cx="1115831" cy="457675"/>
          </a:xfrm>
          <a:prstGeom prst="rect">
            <a:avLst/>
          </a:prstGeom>
        </p:spPr>
      </p:pic>
      <p:pic>
        <p:nvPicPr>
          <p:cNvPr id="18" name="Picture 17">
            <a:extLst>
              <a:ext uri="{FF2B5EF4-FFF2-40B4-BE49-F238E27FC236}">
                <a16:creationId xmlns:a16="http://schemas.microsoft.com/office/drawing/2014/main" id="{02A3B91B-96DE-0B76-E169-A90B4572240A}"/>
              </a:ext>
            </a:extLst>
          </p:cNvPr>
          <p:cNvPicPr>
            <a:picLocks noChangeAspect="1"/>
          </p:cNvPicPr>
          <p:nvPr/>
        </p:nvPicPr>
        <p:blipFill>
          <a:blip r:embed="rId14"/>
          <a:stretch>
            <a:fillRect/>
          </a:stretch>
        </p:blipFill>
        <p:spPr>
          <a:xfrm>
            <a:off x="2543237" y="3321107"/>
            <a:ext cx="676986" cy="457676"/>
          </a:xfrm>
          <a:prstGeom prst="rect">
            <a:avLst/>
          </a:prstGeom>
        </p:spPr>
      </p:pic>
      <p:pic>
        <p:nvPicPr>
          <p:cNvPr id="19" name="Picture 7" descr="A close up of a logo&#10;&#10;Description generated with very high confidence">
            <a:extLst>
              <a:ext uri="{FF2B5EF4-FFF2-40B4-BE49-F238E27FC236}">
                <a16:creationId xmlns:a16="http://schemas.microsoft.com/office/drawing/2014/main" id="{D7107BB9-CD5C-8C2C-E9FE-3823F8968D18}"/>
              </a:ext>
            </a:extLst>
          </p:cNvPr>
          <p:cNvPicPr>
            <a:picLocks noChangeAspect="1"/>
          </p:cNvPicPr>
          <p:nvPr/>
        </p:nvPicPr>
        <p:blipFill>
          <a:blip r:embed="rId15"/>
          <a:stretch>
            <a:fillRect/>
          </a:stretch>
        </p:blipFill>
        <p:spPr>
          <a:xfrm>
            <a:off x="6128147" y="1905629"/>
            <a:ext cx="940120" cy="620195"/>
          </a:xfrm>
          <a:prstGeom prst="rect">
            <a:avLst/>
          </a:prstGeom>
        </p:spPr>
      </p:pic>
      <p:pic>
        <p:nvPicPr>
          <p:cNvPr id="20" name="Picture 19">
            <a:extLst>
              <a:ext uri="{FF2B5EF4-FFF2-40B4-BE49-F238E27FC236}">
                <a16:creationId xmlns:a16="http://schemas.microsoft.com/office/drawing/2014/main" id="{AB4F11FD-DA95-15C2-055E-B84EAB8AF618}"/>
              </a:ext>
            </a:extLst>
          </p:cNvPr>
          <p:cNvPicPr/>
          <p:nvPr/>
        </p:nvPicPr>
        <p:blipFill>
          <a:blip r:embed="rId16" cstate="print">
            <a:extLst>
              <a:ext uri="{28A0092B-C50C-407E-A947-70E740481C1C}">
                <a14:useLocalDpi xmlns:a14="http://schemas.microsoft.com/office/drawing/2010/main" val="0"/>
              </a:ext>
            </a:extLst>
          </a:blip>
          <a:stretch>
            <a:fillRect/>
          </a:stretch>
        </p:blipFill>
        <p:spPr>
          <a:xfrm>
            <a:off x="2857943" y="5371358"/>
            <a:ext cx="627400" cy="488132"/>
          </a:xfrm>
          <a:prstGeom prst="rect">
            <a:avLst/>
          </a:prstGeom>
        </p:spPr>
      </p:pic>
      <p:pic>
        <p:nvPicPr>
          <p:cNvPr id="21" name="Picture 20">
            <a:extLst>
              <a:ext uri="{FF2B5EF4-FFF2-40B4-BE49-F238E27FC236}">
                <a16:creationId xmlns:a16="http://schemas.microsoft.com/office/drawing/2014/main" id="{B92E1FA2-8D39-654E-971F-A6A7B46E1544}"/>
              </a:ext>
            </a:extLst>
          </p:cNvPr>
          <p:cNvPicPr/>
          <p:nvPr/>
        </p:nvPicPr>
        <p:blipFill>
          <a:blip r:embed="rId17" cstate="print">
            <a:extLst>
              <a:ext uri="{28A0092B-C50C-407E-A947-70E740481C1C}">
                <a14:useLocalDpi xmlns:a14="http://schemas.microsoft.com/office/drawing/2010/main" val="0"/>
              </a:ext>
            </a:extLst>
          </a:blip>
          <a:stretch>
            <a:fillRect/>
          </a:stretch>
        </p:blipFill>
        <p:spPr>
          <a:xfrm>
            <a:off x="1480901" y="4781832"/>
            <a:ext cx="1101871" cy="426799"/>
          </a:xfrm>
          <a:prstGeom prst="rect">
            <a:avLst/>
          </a:prstGeom>
        </p:spPr>
      </p:pic>
      <p:pic>
        <p:nvPicPr>
          <p:cNvPr id="24" name="Picture 4" descr="Francis Crick Institute - The Science Council ~ : The Science Council ~">
            <a:extLst>
              <a:ext uri="{FF2B5EF4-FFF2-40B4-BE49-F238E27FC236}">
                <a16:creationId xmlns:a16="http://schemas.microsoft.com/office/drawing/2014/main" id="{369FF125-0D43-A2EE-0531-A7D8F5E748A6}"/>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710459" y="1827677"/>
            <a:ext cx="816663" cy="71691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descr="Cardiff Metropolitan University - Social Enterprise Mark CIC">
            <a:extLst>
              <a:ext uri="{FF2B5EF4-FFF2-40B4-BE49-F238E27FC236}">
                <a16:creationId xmlns:a16="http://schemas.microsoft.com/office/drawing/2014/main" id="{FE5EE74C-66A3-D425-B88F-67E9E2957463}"/>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616907" y="1221868"/>
            <a:ext cx="1096373" cy="54473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 descr="University of Leicester, United Kingdom | Study.eu">
            <a:extLst>
              <a:ext uri="{FF2B5EF4-FFF2-40B4-BE49-F238E27FC236}">
                <a16:creationId xmlns:a16="http://schemas.microsoft.com/office/drawing/2014/main" id="{C4E3AFD6-50B3-CACA-1141-BD45248F386E}"/>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6870567" y="4125537"/>
            <a:ext cx="1135387" cy="303805"/>
          </a:xfrm>
          <a:prstGeom prst="rect">
            <a:avLst/>
          </a:prstGeom>
          <a:solidFill>
            <a:schemeClr val="bg1"/>
          </a:solidFill>
        </p:spPr>
      </p:pic>
      <p:pic>
        <p:nvPicPr>
          <p:cNvPr id="29" name="Picture 12">
            <a:extLst>
              <a:ext uri="{FF2B5EF4-FFF2-40B4-BE49-F238E27FC236}">
                <a16:creationId xmlns:a16="http://schemas.microsoft.com/office/drawing/2014/main" id="{0F720E81-A26E-470D-3E94-B41A7FBC9A15}"/>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085935" y="3434071"/>
            <a:ext cx="1201153" cy="212099"/>
          </a:xfrm>
          <a:prstGeom prst="rect">
            <a:avLst/>
          </a:prstGeom>
          <a:solidFill>
            <a:schemeClr val="bg1"/>
          </a:solidFill>
        </p:spPr>
      </p:pic>
      <p:pic>
        <p:nvPicPr>
          <p:cNvPr id="35" name="Picture 2" descr="London School of Hygiene &amp; Tropical Medicine - Wikipedia">
            <a:extLst>
              <a:ext uri="{FF2B5EF4-FFF2-40B4-BE49-F238E27FC236}">
                <a16:creationId xmlns:a16="http://schemas.microsoft.com/office/drawing/2014/main" id="{BFB23B35-9A0B-632C-C9A4-442B54B62F9B}"/>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5052616" y="2696558"/>
            <a:ext cx="815894" cy="39032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94BCC4C7-DE0E-B3A7-1749-4CA3D1FF360A}"/>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241341" y="4152707"/>
            <a:ext cx="1359479" cy="24414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extLst>
              <a:ext uri="{FF2B5EF4-FFF2-40B4-BE49-F238E27FC236}">
                <a16:creationId xmlns:a16="http://schemas.microsoft.com/office/drawing/2014/main" id="{42FDB66F-B390-3F6E-9D3C-5C0ECA373E06}"/>
              </a:ext>
            </a:extLst>
          </p:cNvPr>
          <p:cNvPicPr>
            <a:picLocks noChangeAspect="1"/>
          </p:cNvPicPr>
          <p:nvPr/>
        </p:nvPicPr>
        <p:blipFill>
          <a:blip r:embed="rId24"/>
          <a:stretch>
            <a:fillRect/>
          </a:stretch>
        </p:blipFill>
        <p:spPr>
          <a:xfrm>
            <a:off x="3357716" y="3202828"/>
            <a:ext cx="1236279" cy="555563"/>
          </a:xfrm>
          <a:prstGeom prst="rect">
            <a:avLst/>
          </a:prstGeom>
        </p:spPr>
      </p:pic>
      <p:pic>
        <p:nvPicPr>
          <p:cNvPr id="46" name="Picture 6" descr="University of Nottingham | Data Distribution Service (DDS) Community RTI  Connext Users">
            <a:extLst>
              <a:ext uri="{FF2B5EF4-FFF2-40B4-BE49-F238E27FC236}">
                <a16:creationId xmlns:a16="http://schemas.microsoft.com/office/drawing/2014/main" id="{F37C5E7F-51E6-7425-0DCB-BCB167C2CC10}"/>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2857943" y="4075440"/>
            <a:ext cx="1095268" cy="457677"/>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8" descr="Logos">
            <a:extLst>
              <a:ext uri="{FF2B5EF4-FFF2-40B4-BE49-F238E27FC236}">
                <a16:creationId xmlns:a16="http://schemas.microsoft.com/office/drawing/2014/main" id="{70B8A9F5-3638-3530-5E71-971F37B3DF24}"/>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7843703" y="1349759"/>
            <a:ext cx="1100253" cy="313612"/>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Cardiff University - Home | Facebook">
            <a:extLst>
              <a:ext uri="{FF2B5EF4-FFF2-40B4-BE49-F238E27FC236}">
                <a16:creationId xmlns:a16="http://schemas.microsoft.com/office/drawing/2014/main" id="{D817A49F-11DD-EE97-DA0B-9CA1676DA31D}"/>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10295729" y="3275702"/>
            <a:ext cx="636988" cy="611953"/>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
            <a:extLst>
              <a:ext uri="{FF2B5EF4-FFF2-40B4-BE49-F238E27FC236}">
                <a16:creationId xmlns:a16="http://schemas.microsoft.com/office/drawing/2014/main" id="{407B6FC3-3910-C2D2-DA3C-A4999BCE5336}"/>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247091" y="3433593"/>
            <a:ext cx="833941" cy="415047"/>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4">
            <a:extLst>
              <a:ext uri="{FF2B5EF4-FFF2-40B4-BE49-F238E27FC236}">
                <a16:creationId xmlns:a16="http://schemas.microsoft.com/office/drawing/2014/main" id="{075AE5AD-388C-FCD5-7E78-CF985B2CB054}"/>
              </a:ext>
            </a:extLst>
          </p:cNvPr>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4521672" y="3315996"/>
            <a:ext cx="1027343" cy="569987"/>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8" descr="Kingston University London - A UK-based university which features in the  latest QS World University Rankings league table of the world's top  universities">
            <a:extLst>
              <a:ext uri="{FF2B5EF4-FFF2-40B4-BE49-F238E27FC236}">
                <a16:creationId xmlns:a16="http://schemas.microsoft.com/office/drawing/2014/main" id="{1018A9F8-C412-E774-C184-735F995CFCD1}"/>
              </a:ext>
            </a:extLst>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11340526" y="1904138"/>
            <a:ext cx="652127" cy="537007"/>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10" descr="King's College London">
            <a:extLst>
              <a:ext uri="{FF2B5EF4-FFF2-40B4-BE49-F238E27FC236}">
                <a16:creationId xmlns:a16="http://schemas.microsoft.com/office/drawing/2014/main" id="{032E6DCA-56C6-D0C0-89F7-2B1524D58F9C}"/>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10551174" y="1896855"/>
            <a:ext cx="695183" cy="530178"/>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4" descr="Homepage | Liverpool John Moores University">
            <a:extLst>
              <a:ext uri="{FF2B5EF4-FFF2-40B4-BE49-F238E27FC236}">
                <a16:creationId xmlns:a16="http://schemas.microsoft.com/office/drawing/2014/main" id="{491580C7-8E79-03F2-5D99-BBB6D0BC4900}"/>
              </a:ext>
            </a:extLst>
          </p:cNvPr>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7293453" y="2730926"/>
            <a:ext cx="1052835" cy="374217"/>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6" descr="Manchester Metropolitan University - Homepage">
            <a:extLst>
              <a:ext uri="{FF2B5EF4-FFF2-40B4-BE49-F238E27FC236}">
                <a16:creationId xmlns:a16="http://schemas.microsoft.com/office/drawing/2014/main" id="{AFE0CDD4-F489-34B0-9C8D-00A67902A213}"/>
              </a:ext>
            </a:extLst>
          </p:cNvPr>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5108765" y="1245447"/>
            <a:ext cx="1287051" cy="48794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8" descr="SOAS University of London – IBEC – INDONESIA BRITAIN EDUCATION CENTRE">
            <a:extLst>
              <a:ext uri="{FF2B5EF4-FFF2-40B4-BE49-F238E27FC236}">
                <a16:creationId xmlns:a16="http://schemas.microsoft.com/office/drawing/2014/main" id="{3DDAC0F6-361F-0807-F3E4-9A901A34E627}"/>
              </a:ext>
            </a:extLst>
          </p:cNvPr>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1102478" y="3306285"/>
            <a:ext cx="1304057" cy="52015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0" descr="Trinity College Cambridge | University of Cambridge">
            <a:extLst>
              <a:ext uri="{FF2B5EF4-FFF2-40B4-BE49-F238E27FC236}">
                <a16:creationId xmlns:a16="http://schemas.microsoft.com/office/drawing/2014/main" id="{2EF0C047-19BE-744C-EB9F-3A2FC1475A81}"/>
              </a:ext>
            </a:extLst>
          </p:cNvPr>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10137412" y="1316242"/>
            <a:ext cx="1135387" cy="494227"/>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4" descr="University Of Cumbria">
            <a:extLst>
              <a:ext uri="{FF2B5EF4-FFF2-40B4-BE49-F238E27FC236}">
                <a16:creationId xmlns:a16="http://schemas.microsoft.com/office/drawing/2014/main" id="{EF58FD22-448E-A285-0897-3A7FBD059443}"/>
              </a:ext>
            </a:extLst>
          </p:cNvPr>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1480901" y="4035024"/>
            <a:ext cx="1146632" cy="434712"/>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8" descr="The University of Sunderland">
            <a:extLst>
              <a:ext uri="{FF2B5EF4-FFF2-40B4-BE49-F238E27FC236}">
                <a16:creationId xmlns:a16="http://schemas.microsoft.com/office/drawing/2014/main" id="{FDD7F4F3-4E93-1A5F-904C-41D39822F812}"/>
              </a:ext>
            </a:extLst>
          </p:cNvPr>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6874833" y="3303220"/>
            <a:ext cx="1052835" cy="488132"/>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6" descr="Exeter College Oxford">
            <a:extLst>
              <a:ext uri="{FF2B5EF4-FFF2-40B4-BE49-F238E27FC236}">
                <a16:creationId xmlns:a16="http://schemas.microsoft.com/office/drawing/2014/main" id="{3BE16A62-9A83-5B3D-7600-537DF539E02A}"/>
              </a:ext>
            </a:extLst>
          </p:cNvPr>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1480901" y="1855838"/>
            <a:ext cx="1058616" cy="594808"/>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6">
            <a:extLst>
              <a:ext uri="{FF2B5EF4-FFF2-40B4-BE49-F238E27FC236}">
                <a16:creationId xmlns:a16="http://schemas.microsoft.com/office/drawing/2014/main" id="{83F93384-004B-41C0-1969-4863A9AF3E03}"/>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1480901" y="2626411"/>
            <a:ext cx="1153852" cy="41106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8" descr="London South Bank University Buy &amp; Book Online">
            <a:extLst>
              <a:ext uri="{FF2B5EF4-FFF2-40B4-BE49-F238E27FC236}">
                <a16:creationId xmlns:a16="http://schemas.microsoft.com/office/drawing/2014/main" id="{AE0E9B8C-40ED-218B-0145-EB162285F97D}"/>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2710459" y="2599478"/>
            <a:ext cx="1183031" cy="59151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2" descr="Download University of greenwich Logo PNG and Vector (PDF, SVG, Ai, EPS)  Free">
            <a:extLst>
              <a:ext uri="{FF2B5EF4-FFF2-40B4-BE49-F238E27FC236}">
                <a16:creationId xmlns:a16="http://schemas.microsoft.com/office/drawing/2014/main" id="{DEC10FD3-529B-ACD5-FB33-2B43F291F704}"/>
              </a:ext>
            </a:extLst>
          </p:cNvPr>
          <p:cNvPicPr>
            <a:picLocks noChangeAspect="1" noChangeArrowheads="1"/>
          </p:cNvPicPr>
          <p:nvPr/>
        </p:nvPicPr>
        <p:blipFill rotWithShape="1">
          <a:blip r:embed="rId41">
            <a:extLst>
              <a:ext uri="{28A0092B-C50C-407E-A947-70E740481C1C}">
                <a14:useLocalDpi xmlns:a14="http://schemas.microsoft.com/office/drawing/2010/main" val="0"/>
              </a:ext>
            </a:extLst>
          </a:blip>
          <a:srcRect l="5888" t="25189" b="24470"/>
          <a:stretch/>
        </p:blipFill>
        <p:spPr bwMode="auto">
          <a:xfrm>
            <a:off x="3960823" y="4057427"/>
            <a:ext cx="1236280" cy="425113"/>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16" descr="University of London">
            <a:extLst>
              <a:ext uri="{FF2B5EF4-FFF2-40B4-BE49-F238E27FC236}">
                <a16:creationId xmlns:a16="http://schemas.microsoft.com/office/drawing/2014/main" id="{FA56C10F-48BC-3591-B099-1A15CEB09E78}"/>
              </a:ext>
            </a:extLst>
          </p:cNvPr>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247091" y="4823736"/>
            <a:ext cx="1093840" cy="374603"/>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18" descr="The University of Liverpool">
            <a:extLst>
              <a:ext uri="{FF2B5EF4-FFF2-40B4-BE49-F238E27FC236}">
                <a16:creationId xmlns:a16="http://schemas.microsoft.com/office/drawing/2014/main" id="{F7CB0087-B525-6B31-F4F9-F3D64AA318E8}"/>
              </a:ext>
            </a:extLst>
          </p:cNvPr>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8225124" y="4117130"/>
            <a:ext cx="1175277" cy="298441"/>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0" descr="Logos - London Metropolitan University">
            <a:extLst>
              <a:ext uri="{FF2B5EF4-FFF2-40B4-BE49-F238E27FC236}">
                <a16:creationId xmlns:a16="http://schemas.microsoft.com/office/drawing/2014/main" id="{E3B47DC9-80A9-82CB-99F1-6DE1374C048F}"/>
              </a:ext>
            </a:extLst>
          </p:cNvPr>
          <p:cNvPicPr>
            <a:picLocks noChangeAspect="1" noChangeArrowheads="1"/>
          </p:cNvPicPr>
          <p:nvPr/>
        </p:nvPicPr>
        <p:blipFill>
          <a:blip r:embed="rId44" cstate="print">
            <a:extLst>
              <a:ext uri="{28A0092B-C50C-407E-A947-70E740481C1C}">
                <a14:useLocalDpi xmlns:a14="http://schemas.microsoft.com/office/drawing/2010/main" val="0"/>
              </a:ext>
            </a:extLst>
          </a:blip>
          <a:srcRect/>
          <a:stretch>
            <a:fillRect/>
          </a:stretch>
        </p:blipFill>
        <p:spPr bwMode="auto">
          <a:xfrm>
            <a:off x="1480901" y="1151768"/>
            <a:ext cx="1015963" cy="591516"/>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2" descr="Birmingham City University - National Centre for Academic and Cultural  Exchange">
            <a:extLst>
              <a:ext uri="{FF2B5EF4-FFF2-40B4-BE49-F238E27FC236}">
                <a16:creationId xmlns:a16="http://schemas.microsoft.com/office/drawing/2014/main" id="{2632C9E3-F11C-B2C1-D82C-C159624A4681}"/>
              </a:ext>
            </a:extLst>
          </p:cNvPr>
          <p:cNvPicPr>
            <a:picLocks noChangeAspect="1" noChangeArrowheads="1"/>
          </p:cNvPicPr>
          <p:nvPr/>
        </p:nvPicPr>
        <p:blipFill>
          <a:blip r:embed="rId45" cstate="print">
            <a:extLst>
              <a:ext uri="{28A0092B-C50C-407E-A947-70E740481C1C}">
                <a14:useLocalDpi xmlns:a14="http://schemas.microsoft.com/office/drawing/2010/main" val="0"/>
              </a:ext>
            </a:extLst>
          </a:blip>
          <a:srcRect/>
          <a:stretch>
            <a:fillRect/>
          </a:stretch>
        </p:blipFill>
        <p:spPr bwMode="auto">
          <a:xfrm>
            <a:off x="4177349" y="2557342"/>
            <a:ext cx="652896" cy="606301"/>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University of Roehampton - Wikipedia">
            <a:extLst>
              <a:ext uri="{FF2B5EF4-FFF2-40B4-BE49-F238E27FC236}">
                <a16:creationId xmlns:a16="http://schemas.microsoft.com/office/drawing/2014/main" id="{86AEB8B9-B9F2-AB4C-7162-D15BF92DB0D1}"/>
              </a:ext>
            </a:extLst>
          </p:cNvPr>
          <p:cNvPicPr>
            <a:picLocks noChangeAspect="1" noChangeArrowheads="1"/>
          </p:cNvPicPr>
          <p:nvPr/>
        </p:nvPicPr>
        <p:blipFill>
          <a:blip r:embed="rId46" cstate="print">
            <a:extLst>
              <a:ext uri="{28A0092B-C50C-407E-A947-70E740481C1C}">
                <a14:useLocalDpi xmlns:a14="http://schemas.microsoft.com/office/drawing/2010/main" val="0"/>
              </a:ext>
            </a:extLst>
          </a:blip>
          <a:srcRect/>
          <a:stretch>
            <a:fillRect/>
          </a:stretch>
        </p:blipFill>
        <p:spPr bwMode="auto">
          <a:xfrm>
            <a:off x="247091" y="5458673"/>
            <a:ext cx="997043" cy="446437"/>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2" descr="A close up of a logo&#10;&#10;Description automatically generated">
            <a:extLst>
              <a:ext uri="{FF2B5EF4-FFF2-40B4-BE49-F238E27FC236}">
                <a16:creationId xmlns:a16="http://schemas.microsoft.com/office/drawing/2014/main" id="{DCD35269-F115-7CFC-6C5B-3743872BB364}"/>
              </a:ext>
            </a:extLst>
          </p:cNvPr>
          <p:cNvPicPr>
            <a:picLocks noChangeAspect="1"/>
          </p:cNvPicPr>
          <p:nvPr/>
        </p:nvPicPr>
        <p:blipFill>
          <a:blip r:embed="rId47"/>
          <a:stretch>
            <a:fillRect/>
          </a:stretch>
        </p:blipFill>
        <p:spPr>
          <a:xfrm>
            <a:off x="3642852" y="2045262"/>
            <a:ext cx="1158371" cy="317361"/>
          </a:xfrm>
          <a:prstGeom prst="rect">
            <a:avLst/>
          </a:prstGeom>
        </p:spPr>
      </p:pic>
      <p:pic>
        <p:nvPicPr>
          <p:cNvPr id="74" name="Picture 73" descr="A black background with blue text&#10;&#10;Description automatically generated">
            <a:extLst>
              <a:ext uri="{FF2B5EF4-FFF2-40B4-BE49-F238E27FC236}">
                <a16:creationId xmlns:a16="http://schemas.microsoft.com/office/drawing/2014/main" id="{2A77E1DE-1059-0C95-A41C-188FE06ACB38}"/>
              </a:ext>
            </a:extLst>
          </p:cNvPr>
          <p:cNvPicPr>
            <a:picLocks noChangeAspect="1"/>
          </p:cNvPicPr>
          <p:nvPr/>
        </p:nvPicPr>
        <p:blipFill>
          <a:blip r:embed="rId48"/>
          <a:stretch>
            <a:fillRect/>
          </a:stretch>
        </p:blipFill>
        <p:spPr>
          <a:xfrm>
            <a:off x="1480901" y="5437106"/>
            <a:ext cx="1266227" cy="422385"/>
          </a:xfrm>
          <a:prstGeom prst="rect">
            <a:avLst/>
          </a:prstGeom>
        </p:spPr>
      </p:pic>
      <p:pic>
        <p:nvPicPr>
          <p:cNvPr id="75" name="Picture 2" descr="University for the Creative Arts - Study in UK">
            <a:extLst>
              <a:ext uri="{FF2B5EF4-FFF2-40B4-BE49-F238E27FC236}">
                <a16:creationId xmlns:a16="http://schemas.microsoft.com/office/drawing/2014/main" id="{5D83EA1B-D687-B677-3533-903B11303AE8}"/>
              </a:ext>
            </a:extLst>
          </p:cNvPr>
          <p:cNvPicPr>
            <a:picLocks noChangeAspect="1" noChangeArrowheads="1"/>
          </p:cNvPicPr>
          <p:nvPr/>
        </p:nvPicPr>
        <p:blipFill>
          <a:blip r:embed="rId49" cstate="print">
            <a:extLst>
              <a:ext uri="{28A0092B-C50C-407E-A947-70E740481C1C}">
                <a14:useLocalDpi xmlns:a14="http://schemas.microsoft.com/office/drawing/2010/main" val="0"/>
              </a:ext>
            </a:extLst>
          </a:blip>
          <a:srcRect/>
          <a:stretch>
            <a:fillRect/>
          </a:stretch>
        </p:blipFill>
        <p:spPr bwMode="auto">
          <a:xfrm>
            <a:off x="9540142" y="4008013"/>
            <a:ext cx="813158" cy="533527"/>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76">
            <a:extLst>
              <a:ext uri="{FF2B5EF4-FFF2-40B4-BE49-F238E27FC236}">
                <a16:creationId xmlns:a16="http://schemas.microsoft.com/office/drawing/2014/main" id="{02B65891-C5CD-F052-88FD-9E31C424E41F}"/>
              </a:ext>
            </a:extLst>
          </p:cNvPr>
          <p:cNvPicPr>
            <a:picLocks noChangeAspect="1"/>
          </p:cNvPicPr>
          <p:nvPr/>
        </p:nvPicPr>
        <p:blipFill>
          <a:blip r:embed="rId50"/>
          <a:stretch>
            <a:fillRect/>
          </a:stretch>
        </p:blipFill>
        <p:spPr>
          <a:xfrm>
            <a:off x="6053551" y="2653000"/>
            <a:ext cx="1146632" cy="446437"/>
          </a:xfrm>
          <a:prstGeom prst="rect">
            <a:avLst/>
          </a:prstGeom>
        </p:spPr>
      </p:pic>
      <p:pic>
        <p:nvPicPr>
          <p:cNvPr id="78" name="Picture 2" descr="Oxford Brookes University - Wikipedia">
            <a:extLst>
              <a:ext uri="{FF2B5EF4-FFF2-40B4-BE49-F238E27FC236}">
                <a16:creationId xmlns:a16="http://schemas.microsoft.com/office/drawing/2014/main" id="{6B5BB140-3BAE-5136-5C85-BFF35CE69E93}"/>
              </a:ext>
            </a:extLst>
          </p:cNvPr>
          <p:cNvPicPr>
            <a:picLocks noChangeAspect="1" noChangeArrowheads="1"/>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8042346" y="2003244"/>
            <a:ext cx="811738" cy="329297"/>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6" descr="Statement from the University of Northampton | UON">
            <a:extLst>
              <a:ext uri="{FF2B5EF4-FFF2-40B4-BE49-F238E27FC236}">
                <a16:creationId xmlns:a16="http://schemas.microsoft.com/office/drawing/2014/main" id="{A16D6C45-A261-8951-F2E1-BCDAE08FD973}"/>
              </a:ext>
            </a:extLst>
          </p:cNvPr>
          <p:cNvPicPr>
            <a:picLocks noChangeAspect="1" noChangeArrowheads="1"/>
          </p:cNvPicPr>
          <p:nvPr/>
        </p:nvPicPr>
        <p:blipFill>
          <a:blip r:embed="rId52" cstate="print">
            <a:extLst>
              <a:ext uri="{28A0092B-C50C-407E-A947-70E740481C1C}">
                <a14:useLocalDpi xmlns:a14="http://schemas.microsoft.com/office/drawing/2010/main" val="0"/>
              </a:ext>
            </a:extLst>
          </a:blip>
          <a:srcRect/>
          <a:stretch>
            <a:fillRect/>
          </a:stretch>
        </p:blipFill>
        <p:spPr bwMode="auto">
          <a:xfrm>
            <a:off x="6326620" y="5212453"/>
            <a:ext cx="1067511" cy="710979"/>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8" descr="Arts University Bournemouth - Bournemouth">
            <a:extLst>
              <a:ext uri="{FF2B5EF4-FFF2-40B4-BE49-F238E27FC236}">
                <a16:creationId xmlns:a16="http://schemas.microsoft.com/office/drawing/2014/main" id="{F6C26AB8-C5B5-629A-D732-193F7D146EF1}"/>
              </a:ext>
            </a:extLst>
          </p:cNvPr>
          <p:cNvPicPr>
            <a:picLocks noChangeAspect="1" noChangeArrowheads="1"/>
          </p:cNvPicPr>
          <p:nvPr/>
        </p:nvPicPr>
        <p:blipFill rotWithShape="1">
          <a:blip r:embed="rId53" cstate="print">
            <a:extLst>
              <a:ext uri="{28A0092B-C50C-407E-A947-70E740481C1C}">
                <a14:useLocalDpi xmlns:a14="http://schemas.microsoft.com/office/drawing/2010/main" val="0"/>
              </a:ext>
            </a:extLst>
          </a:blip>
          <a:srcRect l="21022" r="25929"/>
          <a:stretch/>
        </p:blipFill>
        <p:spPr bwMode="auto">
          <a:xfrm>
            <a:off x="11340526" y="1154744"/>
            <a:ext cx="652128" cy="703641"/>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4" descr="College Spotlight – the University of ...">
            <a:extLst>
              <a:ext uri="{FF2B5EF4-FFF2-40B4-BE49-F238E27FC236}">
                <a16:creationId xmlns:a16="http://schemas.microsoft.com/office/drawing/2014/main" id="{A53B21B0-160C-F36C-113B-3034C0D63C34}"/>
              </a:ext>
            </a:extLst>
          </p:cNvPr>
          <p:cNvPicPr>
            <a:picLocks noChangeAspect="1" noChangeArrowheads="1"/>
          </p:cNvPicPr>
          <p:nvPr/>
        </p:nvPicPr>
        <p:blipFill>
          <a:blip r:embed="rId54">
            <a:extLst>
              <a:ext uri="{28A0092B-C50C-407E-A947-70E740481C1C}">
                <a14:useLocalDpi xmlns:a14="http://schemas.microsoft.com/office/drawing/2010/main" val="0"/>
              </a:ext>
            </a:extLst>
          </a:blip>
          <a:srcRect/>
          <a:stretch>
            <a:fillRect/>
          </a:stretch>
        </p:blipFill>
        <p:spPr bwMode="auto">
          <a:xfrm>
            <a:off x="4939911" y="4649249"/>
            <a:ext cx="2122216" cy="546123"/>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8" descr="Royal Veterinary College, University of ...">
            <a:extLst>
              <a:ext uri="{FF2B5EF4-FFF2-40B4-BE49-F238E27FC236}">
                <a16:creationId xmlns:a16="http://schemas.microsoft.com/office/drawing/2014/main" id="{DECA5FA9-EE47-D120-4DA3-99F7DFBF96F3}"/>
              </a:ext>
            </a:extLst>
          </p:cNvPr>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8681872" y="5173585"/>
            <a:ext cx="1264849" cy="632425"/>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10" descr="Royal College of Art - MaDE">
            <a:extLst>
              <a:ext uri="{FF2B5EF4-FFF2-40B4-BE49-F238E27FC236}">
                <a16:creationId xmlns:a16="http://schemas.microsoft.com/office/drawing/2014/main" id="{6AA1CCCB-39EF-5E65-B4FE-DECDCD3D339D}"/>
              </a:ext>
            </a:extLst>
          </p:cNvPr>
          <p:cNvPicPr>
            <a:picLocks noChangeAspect="1" noChangeArrowheads="1"/>
          </p:cNvPicPr>
          <p:nvPr/>
        </p:nvPicPr>
        <p:blipFill>
          <a:blip r:embed="rId56" cstate="print">
            <a:extLst>
              <a:ext uri="{28A0092B-C50C-407E-A947-70E740481C1C}">
                <a14:useLocalDpi xmlns:a14="http://schemas.microsoft.com/office/drawing/2010/main" val="0"/>
              </a:ext>
            </a:extLst>
          </a:blip>
          <a:srcRect/>
          <a:stretch>
            <a:fillRect/>
          </a:stretch>
        </p:blipFill>
        <p:spPr bwMode="auto">
          <a:xfrm>
            <a:off x="7549625" y="5279204"/>
            <a:ext cx="1113466" cy="478594"/>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De Montfort University | New College ...">
            <a:extLst>
              <a:ext uri="{FF2B5EF4-FFF2-40B4-BE49-F238E27FC236}">
                <a16:creationId xmlns:a16="http://schemas.microsoft.com/office/drawing/2014/main" id="{BAD5762C-263E-C100-BA8A-F7913C7C0AFC}"/>
              </a:ext>
            </a:extLst>
          </p:cNvPr>
          <p:cNvPicPr>
            <a:picLocks noChangeAspect="1" noChangeArrowheads="1"/>
          </p:cNvPicPr>
          <p:nvPr/>
        </p:nvPicPr>
        <p:blipFill>
          <a:blip r:embed="rId57" cstate="print">
            <a:extLst>
              <a:ext uri="{28A0092B-C50C-407E-A947-70E740481C1C}">
                <a14:useLocalDpi xmlns:a14="http://schemas.microsoft.com/office/drawing/2010/main" val="0"/>
              </a:ext>
            </a:extLst>
          </a:blip>
          <a:srcRect/>
          <a:stretch>
            <a:fillRect/>
          </a:stretch>
        </p:blipFill>
        <p:spPr bwMode="auto">
          <a:xfrm>
            <a:off x="9354945" y="4551208"/>
            <a:ext cx="1053455" cy="589935"/>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Bournemouth University Logo PNG Vector (AI) Free Download">
            <a:extLst>
              <a:ext uri="{FF2B5EF4-FFF2-40B4-BE49-F238E27FC236}">
                <a16:creationId xmlns:a16="http://schemas.microsoft.com/office/drawing/2014/main" id="{B411848F-9159-820B-6901-FAC0427C57EE}"/>
              </a:ext>
            </a:extLst>
          </p:cNvPr>
          <p:cNvPicPr>
            <a:picLocks noChangeAspect="1" noChangeArrowheads="1"/>
          </p:cNvPicPr>
          <p:nvPr/>
        </p:nvPicPr>
        <p:blipFill>
          <a:blip r:embed="rId58" cstate="print">
            <a:extLst>
              <a:ext uri="{28A0092B-C50C-407E-A947-70E740481C1C}">
                <a14:useLocalDpi xmlns:a14="http://schemas.microsoft.com/office/drawing/2010/main" val="0"/>
              </a:ext>
            </a:extLst>
          </a:blip>
          <a:srcRect/>
          <a:stretch>
            <a:fillRect/>
          </a:stretch>
        </p:blipFill>
        <p:spPr bwMode="auto">
          <a:xfrm>
            <a:off x="10499274" y="4460534"/>
            <a:ext cx="565420" cy="597275"/>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6" descr="The New Grasshopper: Our Visual Identity Review | Gresham College">
            <a:extLst>
              <a:ext uri="{FF2B5EF4-FFF2-40B4-BE49-F238E27FC236}">
                <a16:creationId xmlns:a16="http://schemas.microsoft.com/office/drawing/2014/main" id="{2301B177-46A7-364D-3026-E88D476E9A84}"/>
              </a:ext>
            </a:extLst>
          </p:cNvPr>
          <p:cNvPicPr>
            <a:picLocks noChangeAspect="1" noChangeArrowheads="1"/>
          </p:cNvPicPr>
          <p:nvPr/>
        </p:nvPicPr>
        <p:blipFill rotWithShape="1">
          <a:blip r:embed="rId59" cstate="print">
            <a:extLst>
              <a:ext uri="{28A0092B-C50C-407E-A947-70E740481C1C}">
                <a14:useLocalDpi xmlns:a14="http://schemas.microsoft.com/office/drawing/2010/main" val="0"/>
              </a:ext>
            </a:extLst>
          </a:blip>
          <a:srcRect l="8515" r="11454"/>
          <a:stretch/>
        </p:blipFill>
        <p:spPr bwMode="auto">
          <a:xfrm>
            <a:off x="247091" y="1733395"/>
            <a:ext cx="945417" cy="620195"/>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10" descr="AECC University College becomes Health Sciences University ...">
            <a:extLst>
              <a:ext uri="{FF2B5EF4-FFF2-40B4-BE49-F238E27FC236}">
                <a16:creationId xmlns:a16="http://schemas.microsoft.com/office/drawing/2014/main" id="{CF678E10-1F30-7BDA-A0DF-7926F7F09E43}"/>
              </a:ext>
            </a:extLst>
          </p:cNvPr>
          <p:cNvPicPr>
            <a:picLocks noChangeAspect="1" noChangeArrowheads="1"/>
          </p:cNvPicPr>
          <p:nvPr/>
        </p:nvPicPr>
        <p:blipFill>
          <a:blip r:embed="rId60" cstate="print">
            <a:extLst>
              <a:ext uri="{28A0092B-C50C-407E-A947-70E740481C1C}">
                <a14:useLocalDpi xmlns:a14="http://schemas.microsoft.com/office/drawing/2010/main" val="0"/>
              </a:ext>
            </a:extLst>
          </a:blip>
          <a:srcRect/>
          <a:stretch>
            <a:fillRect/>
          </a:stretch>
        </p:blipFill>
        <p:spPr bwMode="auto">
          <a:xfrm>
            <a:off x="9203642" y="1936234"/>
            <a:ext cx="1077080" cy="479076"/>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14" descr="QMU Logo | Brand Guidelines | Queen Margaret University">
            <a:extLst>
              <a:ext uri="{FF2B5EF4-FFF2-40B4-BE49-F238E27FC236}">
                <a16:creationId xmlns:a16="http://schemas.microsoft.com/office/drawing/2014/main" id="{7AEAFE10-1C66-DE1A-C0D8-F7170E353804}"/>
              </a:ext>
            </a:extLst>
          </p:cNvPr>
          <p:cNvPicPr>
            <a:picLocks noChangeAspect="1" noChangeArrowheads="1"/>
          </p:cNvPicPr>
          <p:nvPr/>
        </p:nvPicPr>
        <p:blipFill>
          <a:blip r:embed="rId61" cstate="print">
            <a:extLst>
              <a:ext uri="{28A0092B-C50C-407E-A947-70E740481C1C}">
                <a14:useLocalDpi xmlns:a14="http://schemas.microsoft.com/office/drawing/2010/main" val="0"/>
              </a:ext>
            </a:extLst>
          </a:blip>
          <a:srcRect/>
          <a:stretch>
            <a:fillRect/>
          </a:stretch>
        </p:blipFill>
        <p:spPr bwMode="auto">
          <a:xfrm>
            <a:off x="9380438" y="3296002"/>
            <a:ext cx="745732" cy="553333"/>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16" descr="Admissions - Birmingham Newman University">
            <a:extLst>
              <a:ext uri="{FF2B5EF4-FFF2-40B4-BE49-F238E27FC236}">
                <a16:creationId xmlns:a16="http://schemas.microsoft.com/office/drawing/2014/main" id="{DAA1D552-8C29-74BD-D5C0-A175B3517418}"/>
              </a:ext>
            </a:extLst>
          </p:cNvPr>
          <p:cNvPicPr>
            <a:picLocks noChangeAspect="1" noChangeArrowheads="1"/>
          </p:cNvPicPr>
          <p:nvPr/>
        </p:nvPicPr>
        <p:blipFill>
          <a:blip r:embed="rId62" cstate="print">
            <a:extLst>
              <a:ext uri="{28A0092B-C50C-407E-A947-70E740481C1C}">
                <a14:useLocalDpi xmlns:a14="http://schemas.microsoft.com/office/drawing/2010/main" val="0"/>
              </a:ext>
            </a:extLst>
          </a:blip>
          <a:srcRect/>
          <a:stretch>
            <a:fillRect/>
          </a:stretch>
        </p:blipFill>
        <p:spPr bwMode="auto">
          <a:xfrm>
            <a:off x="9946721" y="5212467"/>
            <a:ext cx="612705" cy="630662"/>
          </a:xfrm>
          <a:prstGeom prst="rect">
            <a:avLst/>
          </a:prstGeom>
          <a:noFill/>
          <a:extLst>
            <a:ext uri="{909E8E84-426E-40DD-AFC4-6F175D3DCCD1}">
              <a14:hiddenFill xmlns:a14="http://schemas.microsoft.com/office/drawing/2010/main">
                <a:solidFill>
                  <a:srgbClr val="FFFFFF"/>
                </a:solidFill>
              </a14:hiddenFill>
            </a:ext>
          </a:extLst>
        </p:spPr>
      </p:pic>
      <p:sp>
        <p:nvSpPr>
          <p:cNvPr id="90" name="AutoShape 18">
            <a:extLst>
              <a:ext uri="{FF2B5EF4-FFF2-40B4-BE49-F238E27FC236}">
                <a16:creationId xmlns:a16="http://schemas.microsoft.com/office/drawing/2014/main" id="{076FA69F-5B9B-6886-F93C-4BE700481036}"/>
              </a:ext>
            </a:extLst>
          </p:cNvPr>
          <p:cNvSpPr>
            <a:spLocks noChangeAspect="1" noChangeArrowheads="1"/>
          </p:cNvSpPr>
          <p:nvPr/>
        </p:nvSpPr>
        <p:spPr bwMode="auto">
          <a:xfrm>
            <a:off x="5943600" y="320777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entury Gothic"/>
              <a:ea typeface="+mn-ea"/>
              <a:cs typeface="+mn-cs"/>
            </a:endParaRPr>
          </a:p>
        </p:txBody>
      </p:sp>
      <p:sp>
        <p:nvSpPr>
          <p:cNvPr id="91" name="AutoShape 22">
            <a:extLst>
              <a:ext uri="{FF2B5EF4-FFF2-40B4-BE49-F238E27FC236}">
                <a16:creationId xmlns:a16="http://schemas.microsoft.com/office/drawing/2014/main" id="{D5CDA555-5151-BF41-01DB-6B5011724AAA}"/>
              </a:ext>
            </a:extLst>
          </p:cNvPr>
          <p:cNvSpPr>
            <a:spLocks noChangeAspect="1" noChangeArrowheads="1"/>
          </p:cNvSpPr>
          <p:nvPr/>
        </p:nvSpPr>
        <p:spPr bwMode="auto">
          <a:xfrm>
            <a:off x="6096000" y="336017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entury Gothic"/>
              <a:ea typeface="+mn-ea"/>
              <a:cs typeface="+mn-cs"/>
            </a:endParaRPr>
          </a:p>
        </p:txBody>
      </p:sp>
      <p:pic>
        <p:nvPicPr>
          <p:cNvPr id="92" name="Picture 28" descr="Royal Holloway Students' Union - Wikipedia">
            <a:extLst>
              <a:ext uri="{FF2B5EF4-FFF2-40B4-BE49-F238E27FC236}">
                <a16:creationId xmlns:a16="http://schemas.microsoft.com/office/drawing/2014/main" id="{BFDAA293-60D9-5C56-32FF-264F663232B8}"/>
              </a:ext>
            </a:extLst>
          </p:cNvPr>
          <p:cNvPicPr>
            <a:picLocks noChangeAspect="1" noChangeArrowheads="1"/>
          </p:cNvPicPr>
          <p:nvPr/>
        </p:nvPicPr>
        <p:blipFill>
          <a:blip r:embed="rId63" cstate="print">
            <a:extLst>
              <a:ext uri="{28A0092B-C50C-407E-A947-70E740481C1C}">
                <a14:useLocalDpi xmlns:a14="http://schemas.microsoft.com/office/drawing/2010/main" val="0"/>
              </a:ext>
            </a:extLst>
          </a:blip>
          <a:srcRect/>
          <a:stretch>
            <a:fillRect/>
          </a:stretch>
        </p:blipFill>
        <p:spPr bwMode="auto">
          <a:xfrm>
            <a:off x="11272799" y="4482540"/>
            <a:ext cx="578631" cy="578631"/>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30" descr="University-of-Salford-logo">
            <a:extLst>
              <a:ext uri="{FF2B5EF4-FFF2-40B4-BE49-F238E27FC236}">
                <a16:creationId xmlns:a16="http://schemas.microsoft.com/office/drawing/2014/main" id="{4905466F-AD61-5E08-3B99-F2BFA3A8A6A5}"/>
              </a:ext>
            </a:extLst>
          </p:cNvPr>
          <p:cNvPicPr>
            <a:picLocks noChangeAspect="1" noChangeArrowheads="1"/>
          </p:cNvPicPr>
          <p:nvPr/>
        </p:nvPicPr>
        <p:blipFill>
          <a:blip r:embed="rId64" cstate="print">
            <a:extLst>
              <a:ext uri="{28A0092B-C50C-407E-A947-70E740481C1C}">
                <a14:useLocalDpi xmlns:a14="http://schemas.microsoft.com/office/drawing/2010/main" val="0"/>
              </a:ext>
            </a:extLst>
          </a:blip>
          <a:srcRect/>
          <a:stretch>
            <a:fillRect/>
          </a:stretch>
        </p:blipFill>
        <p:spPr bwMode="auto">
          <a:xfrm>
            <a:off x="10741174" y="5145736"/>
            <a:ext cx="1180455" cy="786727"/>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32" descr="University-of-glasgow-logo-gla | PROPHESEE">
            <a:extLst>
              <a:ext uri="{FF2B5EF4-FFF2-40B4-BE49-F238E27FC236}">
                <a16:creationId xmlns:a16="http://schemas.microsoft.com/office/drawing/2014/main" id="{1539D959-73E3-9FD8-CFF5-142F4571E859}"/>
              </a:ext>
            </a:extLst>
          </p:cNvPr>
          <p:cNvPicPr>
            <a:picLocks noChangeAspect="1" noChangeArrowheads="1"/>
          </p:cNvPicPr>
          <p:nvPr/>
        </p:nvPicPr>
        <p:blipFill>
          <a:blip r:embed="rId65" cstate="print">
            <a:extLst>
              <a:ext uri="{28A0092B-C50C-407E-A947-70E740481C1C}">
                <a14:useLocalDpi xmlns:a14="http://schemas.microsoft.com/office/drawing/2010/main" val="0"/>
              </a:ext>
            </a:extLst>
          </a:blip>
          <a:srcRect/>
          <a:stretch>
            <a:fillRect/>
          </a:stretch>
        </p:blipFill>
        <p:spPr bwMode="auto">
          <a:xfrm>
            <a:off x="2784344" y="4788104"/>
            <a:ext cx="1005993" cy="316076"/>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40" descr="University of St Andrews - British Irish Chamber">
            <a:extLst>
              <a:ext uri="{FF2B5EF4-FFF2-40B4-BE49-F238E27FC236}">
                <a16:creationId xmlns:a16="http://schemas.microsoft.com/office/drawing/2014/main" id="{0C42B36D-A6E4-D31F-456A-7687BFD05922}"/>
              </a:ext>
            </a:extLst>
          </p:cNvPr>
          <p:cNvPicPr>
            <a:picLocks noChangeAspect="1" noChangeArrowheads="1"/>
          </p:cNvPicPr>
          <p:nvPr/>
        </p:nvPicPr>
        <p:blipFill>
          <a:blip r:embed="rId66" cstate="print">
            <a:extLst>
              <a:ext uri="{28A0092B-C50C-407E-A947-70E740481C1C}">
                <a14:useLocalDpi xmlns:a14="http://schemas.microsoft.com/office/drawing/2010/main" val="0"/>
              </a:ext>
            </a:extLst>
          </a:blip>
          <a:srcRect/>
          <a:stretch>
            <a:fillRect/>
          </a:stretch>
        </p:blipFill>
        <p:spPr bwMode="auto">
          <a:xfrm>
            <a:off x="8990949" y="1312561"/>
            <a:ext cx="1097342" cy="479076"/>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4" descr="Arts University Plymouth | UK ...">
            <a:extLst>
              <a:ext uri="{FF2B5EF4-FFF2-40B4-BE49-F238E27FC236}">
                <a16:creationId xmlns:a16="http://schemas.microsoft.com/office/drawing/2014/main" id="{4ACC692C-AFC9-3525-C4D9-1A08A5534127}"/>
              </a:ext>
            </a:extLst>
          </p:cNvPr>
          <p:cNvPicPr>
            <a:picLocks noChangeAspect="1" noChangeArrowheads="1"/>
          </p:cNvPicPr>
          <p:nvPr/>
        </p:nvPicPr>
        <p:blipFill>
          <a:blip r:embed="rId67" cstate="print">
            <a:extLst>
              <a:ext uri="{28A0092B-C50C-407E-A947-70E740481C1C}">
                <a14:useLocalDpi xmlns:a14="http://schemas.microsoft.com/office/drawing/2010/main" val="0"/>
              </a:ext>
            </a:extLst>
          </a:blip>
          <a:srcRect/>
          <a:stretch>
            <a:fillRect/>
          </a:stretch>
        </p:blipFill>
        <p:spPr bwMode="auto">
          <a:xfrm>
            <a:off x="4915652" y="2000119"/>
            <a:ext cx="1158372" cy="400275"/>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City St George's, University of London - Wikipedia">
            <a:extLst>
              <a:ext uri="{FF2B5EF4-FFF2-40B4-BE49-F238E27FC236}">
                <a16:creationId xmlns:a16="http://schemas.microsoft.com/office/drawing/2014/main" id="{E4159E65-8102-947E-635F-B43C19A6471E}"/>
              </a:ext>
            </a:extLst>
          </p:cNvPr>
          <p:cNvPicPr>
            <a:picLocks noChangeAspect="1" noChangeArrowheads="1"/>
          </p:cNvPicPr>
          <p:nvPr/>
        </p:nvPicPr>
        <p:blipFill>
          <a:blip r:embed="rId68" cstate="print">
            <a:extLst>
              <a:ext uri="{28A0092B-C50C-407E-A947-70E740481C1C}">
                <a14:useLocalDpi xmlns:a14="http://schemas.microsoft.com/office/drawing/2010/main" val="0"/>
              </a:ext>
            </a:extLst>
          </a:blip>
          <a:srcRect/>
          <a:stretch>
            <a:fillRect/>
          </a:stretch>
        </p:blipFill>
        <p:spPr bwMode="auto">
          <a:xfrm>
            <a:off x="7248748" y="1773384"/>
            <a:ext cx="765414" cy="792574"/>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2" descr="Health Sciences University | NCCPE">
            <a:extLst>
              <a:ext uri="{FF2B5EF4-FFF2-40B4-BE49-F238E27FC236}">
                <a16:creationId xmlns:a16="http://schemas.microsoft.com/office/drawing/2014/main" id="{D02B42DC-76F1-61EE-33D9-6360DE33AC5C}"/>
              </a:ext>
            </a:extLst>
          </p:cNvPr>
          <p:cNvPicPr>
            <a:picLocks noChangeAspect="1" noChangeArrowheads="1"/>
          </p:cNvPicPr>
          <p:nvPr/>
        </p:nvPicPr>
        <p:blipFill rotWithShape="1">
          <a:blip r:embed="rId69">
            <a:extLst>
              <a:ext uri="{28A0092B-C50C-407E-A947-70E740481C1C}">
                <a14:useLocalDpi xmlns:a14="http://schemas.microsoft.com/office/drawing/2010/main" val="0"/>
              </a:ext>
            </a:extLst>
          </a:blip>
          <a:srcRect t="17473" b="30468"/>
          <a:stretch/>
        </p:blipFill>
        <p:spPr bwMode="auto">
          <a:xfrm>
            <a:off x="5026616" y="5319874"/>
            <a:ext cx="1420078" cy="476676"/>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0">
            <a:extLst>
              <a:ext uri="{FF2B5EF4-FFF2-40B4-BE49-F238E27FC236}">
                <a16:creationId xmlns:a16="http://schemas.microsoft.com/office/drawing/2014/main" id="{4276A05C-C0E1-0FCF-4611-D344DA3A65DF}"/>
              </a:ext>
            </a:extLst>
          </p:cNvPr>
          <p:cNvPicPr>
            <a:picLocks noChangeAspect="1" noChangeArrowheads="1"/>
          </p:cNvPicPr>
          <p:nvPr/>
        </p:nvPicPr>
        <p:blipFill>
          <a:blip r:embed="rId70" cstate="print">
            <a:extLst>
              <a:ext uri="{28A0092B-C50C-407E-A947-70E740481C1C}">
                <a14:useLocalDpi xmlns:a14="http://schemas.microsoft.com/office/drawing/2010/main" val="0"/>
              </a:ext>
            </a:extLst>
          </a:blip>
          <a:srcRect/>
          <a:stretch>
            <a:fillRect/>
          </a:stretch>
        </p:blipFill>
        <p:spPr bwMode="auto">
          <a:xfrm>
            <a:off x="3909428" y="4640684"/>
            <a:ext cx="1201153" cy="48658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a:extLst>
              <a:ext uri="{FF2B5EF4-FFF2-40B4-BE49-F238E27FC236}">
                <a16:creationId xmlns:a16="http://schemas.microsoft.com/office/drawing/2014/main" id="{D52BF90B-7A42-DC9B-CAEE-C196F17BF997}"/>
              </a:ext>
            </a:extLst>
          </p:cNvPr>
          <p:cNvPicPr>
            <a:picLocks noChangeAspect="1" noChangeArrowheads="1"/>
          </p:cNvPicPr>
          <p:nvPr/>
        </p:nvPicPr>
        <p:blipFill>
          <a:blip r:embed="rId71" cstate="print">
            <a:extLst>
              <a:ext uri="{28A0092B-C50C-407E-A947-70E740481C1C}">
                <a14:useLocalDpi xmlns:a14="http://schemas.microsoft.com/office/drawing/2010/main" val="0"/>
              </a:ext>
            </a:extLst>
          </a:blip>
          <a:srcRect/>
          <a:stretch>
            <a:fillRect/>
          </a:stretch>
        </p:blipFill>
        <p:spPr bwMode="auto">
          <a:xfrm>
            <a:off x="6926621" y="4773040"/>
            <a:ext cx="1096372" cy="240835"/>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Image result for Worcester University Logo">
            <a:extLst>
              <a:ext uri="{FF2B5EF4-FFF2-40B4-BE49-F238E27FC236}">
                <a16:creationId xmlns:a16="http://schemas.microsoft.com/office/drawing/2014/main" id="{581614E3-20E6-1C8A-4CB9-2CCD667874E8}"/>
              </a:ext>
            </a:extLst>
          </p:cNvPr>
          <p:cNvPicPr>
            <a:picLocks noChangeAspect="1" noChangeArrowheads="1"/>
          </p:cNvPicPr>
          <p:nvPr/>
        </p:nvPicPr>
        <p:blipFill>
          <a:blip r:embed="rId72" cstate="print">
            <a:extLst>
              <a:ext uri="{28A0092B-C50C-407E-A947-70E740481C1C}">
                <a14:useLocalDpi xmlns:a14="http://schemas.microsoft.com/office/drawing/2010/main" val="0"/>
              </a:ext>
            </a:extLst>
          </a:blip>
          <a:srcRect/>
          <a:stretch>
            <a:fillRect/>
          </a:stretch>
        </p:blipFill>
        <p:spPr bwMode="auto">
          <a:xfrm>
            <a:off x="3790337" y="5371755"/>
            <a:ext cx="1368616" cy="476676"/>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4" descr="Image result for Durham University logo">
            <a:extLst>
              <a:ext uri="{FF2B5EF4-FFF2-40B4-BE49-F238E27FC236}">
                <a16:creationId xmlns:a16="http://schemas.microsoft.com/office/drawing/2014/main" id="{A2DC9093-E115-6290-C050-4A432F7B489D}"/>
              </a:ext>
            </a:extLst>
          </p:cNvPr>
          <p:cNvPicPr>
            <a:picLocks noChangeAspect="1" noChangeArrowheads="1"/>
          </p:cNvPicPr>
          <p:nvPr/>
        </p:nvPicPr>
        <p:blipFill>
          <a:blip r:embed="rId73" cstate="print">
            <a:extLst>
              <a:ext uri="{28A0092B-C50C-407E-A947-70E740481C1C}">
                <a14:useLocalDpi xmlns:a14="http://schemas.microsoft.com/office/drawing/2010/main" val="0"/>
              </a:ext>
            </a:extLst>
          </a:blip>
          <a:srcRect/>
          <a:stretch>
            <a:fillRect/>
          </a:stretch>
        </p:blipFill>
        <p:spPr bwMode="auto">
          <a:xfrm>
            <a:off x="8152686" y="4639558"/>
            <a:ext cx="1080509" cy="486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58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79B13-721E-F4EC-B1BA-7C6817BCA4D6}"/>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908845A4-3BC3-2CD7-9436-60E7A8434A8E}"/>
              </a:ext>
              <a:ext uri="{C183D7F6-B498-43B3-948B-1728B52AA6E4}">
                <adec:decorative xmlns:adec="http://schemas.microsoft.com/office/drawing/2017/decorative" val="1"/>
              </a:ext>
            </a:extLst>
          </p:cNvPr>
          <p:cNvSpPr/>
          <p:nvPr/>
        </p:nvSpPr>
        <p:spPr>
          <a:xfrm>
            <a:off x="1" y="0"/>
            <a:ext cx="12192000" cy="2836527"/>
          </a:xfrm>
          <a:prstGeom prst="rect">
            <a:avLst/>
          </a:prstGeo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35" name="Group 34">
            <a:extLst>
              <a:ext uri="{FF2B5EF4-FFF2-40B4-BE49-F238E27FC236}">
                <a16:creationId xmlns:a16="http://schemas.microsoft.com/office/drawing/2014/main" id="{CFD9991B-1BA2-6B00-96E6-89F256154304}"/>
              </a:ext>
              <a:ext uri="{C183D7F6-B498-43B3-948B-1728B52AA6E4}">
                <adec:decorative xmlns:adec="http://schemas.microsoft.com/office/drawing/2017/decorative" val="1"/>
              </a:ext>
            </a:extLst>
          </p:cNvPr>
          <p:cNvGrpSpPr/>
          <p:nvPr/>
        </p:nvGrpSpPr>
        <p:grpSpPr>
          <a:xfrm>
            <a:off x="-1277557" y="3429000"/>
            <a:ext cx="8057037" cy="2762598"/>
            <a:chOff x="474663" y="3436153"/>
            <a:chExt cx="8057037" cy="2945597"/>
          </a:xfrm>
        </p:grpSpPr>
        <p:cxnSp>
          <p:nvCxnSpPr>
            <p:cNvPr id="31" name="Straight Connector 30">
              <a:extLst>
                <a:ext uri="{FF2B5EF4-FFF2-40B4-BE49-F238E27FC236}">
                  <a16:creationId xmlns:a16="http://schemas.microsoft.com/office/drawing/2014/main" id="{451F20AD-FAC7-85A4-EF00-B19B3163DDFA}"/>
                </a:ext>
              </a:extLst>
            </p:cNvPr>
            <p:cNvCxnSpPr>
              <a:cxnSpLocks/>
            </p:cNvCxnSpPr>
            <p:nvPr/>
          </p:nvCxnSpPr>
          <p:spPr>
            <a:xfrm>
              <a:off x="474663" y="3651250"/>
              <a:ext cx="0" cy="2730500"/>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4A640F4-399D-3C4B-D36D-66D3E2172B28}"/>
                </a:ext>
              </a:extLst>
            </p:cNvPr>
            <p:cNvCxnSpPr>
              <a:cxnSpLocks/>
            </p:cNvCxnSpPr>
            <p:nvPr/>
          </p:nvCxnSpPr>
          <p:spPr>
            <a:xfrm>
              <a:off x="3900580" y="3651250"/>
              <a:ext cx="0" cy="2730500"/>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D5BBAE8-6559-E868-3EE2-65F93396E1E4}"/>
                </a:ext>
              </a:extLst>
            </p:cNvPr>
            <p:cNvCxnSpPr>
              <a:cxnSpLocks/>
            </p:cNvCxnSpPr>
            <p:nvPr/>
          </p:nvCxnSpPr>
          <p:spPr>
            <a:xfrm>
              <a:off x="6111139" y="3651250"/>
              <a:ext cx="0" cy="2730500"/>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9DFDB59-2602-4E38-17E4-C3FFF00E2973}"/>
                </a:ext>
              </a:extLst>
            </p:cNvPr>
            <p:cNvCxnSpPr>
              <a:cxnSpLocks/>
            </p:cNvCxnSpPr>
            <p:nvPr/>
          </p:nvCxnSpPr>
          <p:spPr>
            <a:xfrm>
              <a:off x="8531700" y="3436153"/>
              <a:ext cx="0" cy="2730500"/>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9" name="Rectangle: Rounded Corners 18">
            <a:extLst>
              <a:ext uri="{FF2B5EF4-FFF2-40B4-BE49-F238E27FC236}">
                <a16:creationId xmlns:a16="http://schemas.microsoft.com/office/drawing/2014/main" id="{B39F52EB-3F9F-CA3F-083C-293F74660150}"/>
              </a:ext>
              <a:ext uri="{C183D7F6-B498-43B3-948B-1728B52AA6E4}">
                <adec:decorative xmlns:adec="http://schemas.microsoft.com/office/drawing/2017/decorative" val="1"/>
              </a:ext>
            </a:extLst>
          </p:cNvPr>
          <p:cNvSpPr/>
          <p:nvPr/>
        </p:nvSpPr>
        <p:spPr>
          <a:xfrm>
            <a:off x="341804" y="2418958"/>
            <a:ext cx="8696962" cy="1027775"/>
          </a:xfrm>
          <a:prstGeom prst="roundRect">
            <a:avLst>
              <a:gd name="adj" fmla="val 50000"/>
            </a:avLst>
          </a:prstGeom>
          <a:gradFill>
            <a:gsLst>
              <a:gs pos="21000">
                <a:srgbClr val="ACDCE7"/>
              </a:gs>
              <a:gs pos="100000">
                <a:srgbClr val="EB7E3B"/>
              </a:gs>
            </a:gsLst>
            <a:lin ang="102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273D35F7-E8E6-67A6-8025-CEBF490DDA33}"/>
              </a:ext>
            </a:extLst>
          </p:cNvPr>
          <p:cNvSpPr>
            <a:spLocks noGrp="1"/>
          </p:cNvSpPr>
          <p:nvPr>
            <p:ph type="title"/>
          </p:nvPr>
        </p:nvSpPr>
        <p:spPr>
          <a:xfrm>
            <a:off x="1227667" y="474663"/>
            <a:ext cx="9914466" cy="1216025"/>
          </a:xfrm>
        </p:spPr>
        <p:txBody>
          <a:bodyPr/>
          <a:lstStyle/>
          <a:p>
            <a:pPr algn="ctr"/>
            <a:r>
              <a:rPr lang="en-GB">
                <a:solidFill>
                  <a:schemeClr val="bg2"/>
                </a:solidFill>
              </a:rPr>
              <a:t>We have the best benchmarking data</a:t>
            </a:r>
            <a:br>
              <a:rPr lang="en-GB">
                <a:solidFill>
                  <a:schemeClr val="bg2"/>
                </a:solidFill>
              </a:rPr>
            </a:br>
            <a:r>
              <a:rPr lang="en-GB">
                <a:solidFill>
                  <a:schemeClr val="bg2"/>
                </a:solidFill>
              </a:rPr>
              <a:t>in the industry</a:t>
            </a:r>
          </a:p>
        </p:txBody>
      </p:sp>
      <p:sp>
        <p:nvSpPr>
          <p:cNvPr id="8" name="TextBox 7">
            <a:extLst>
              <a:ext uri="{FF2B5EF4-FFF2-40B4-BE49-F238E27FC236}">
                <a16:creationId xmlns:a16="http://schemas.microsoft.com/office/drawing/2014/main" id="{D13C5E87-FF8D-08C7-BD0C-90211A4D3674}"/>
              </a:ext>
            </a:extLst>
          </p:cNvPr>
          <p:cNvSpPr txBox="1"/>
          <p:nvPr/>
        </p:nvSpPr>
        <p:spPr>
          <a:xfrm>
            <a:off x="731906" y="3911344"/>
            <a:ext cx="1359422" cy="443198"/>
          </a:xfrm>
          <a:prstGeom prst="rect">
            <a:avLst/>
          </a:prstGeom>
          <a:noFill/>
        </p:spPr>
        <p:txBody>
          <a:bodyPr wrap="square" lIns="0" tIns="0" rIns="0" bIns="0" rtlCol="0" anchor="t">
            <a:spAutoFit/>
          </a:bodyPr>
          <a:lstStyle/>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600" b="1" i="0" u="none" strike="noStrike" kern="1200" cap="none" spc="0" normalizeH="0" baseline="0" noProof="0">
                <a:ln>
                  <a:noFill/>
                </a:ln>
                <a:solidFill>
                  <a:srgbClr val="111D42"/>
                </a:solidFill>
                <a:effectLst/>
                <a:uLnTx/>
                <a:uFillTx/>
                <a:latin typeface="Century Gothic" panose="020B0502020202020204" pitchFamily="34" charset="0"/>
                <a:ea typeface="+mn-ea"/>
                <a:cs typeface="Arial" panose="020B0604020202020204" pitchFamily="34" charset="0"/>
              </a:rPr>
              <a:t>75+ HEIs in our database</a:t>
            </a:r>
          </a:p>
        </p:txBody>
      </p:sp>
      <p:sp>
        <p:nvSpPr>
          <p:cNvPr id="11" name="TextBox 10">
            <a:extLst>
              <a:ext uri="{FF2B5EF4-FFF2-40B4-BE49-F238E27FC236}">
                <a16:creationId xmlns:a16="http://schemas.microsoft.com/office/drawing/2014/main" id="{1CB7CDE0-42CA-8C21-DDDF-E8C210748E0A}"/>
              </a:ext>
            </a:extLst>
          </p:cNvPr>
          <p:cNvSpPr txBox="1"/>
          <p:nvPr/>
        </p:nvSpPr>
        <p:spPr>
          <a:xfrm>
            <a:off x="5117059" y="3911344"/>
            <a:ext cx="1781060" cy="664797"/>
          </a:xfrm>
          <a:prstGeom prst="rect">
            <a:avLst/>
          </a:prstGeom>
          <a:noFill/>
        </p:spPr>
        <p:txBody>
          <a:bodyPr wrap="square" lIns="0" tIns="0" rIns="0" bIns="0" rtlCol="0" anchor="t">
            <a:spAutoFit/>
          </a:bodyPr>
          <a:lstStyle>
            <a:defPPr>
              <a:defRPr lang="en-US"/>
            </a:defPPr>
            <a:lvl1pPr marR="0" lvl="0" indent="0" defTabSz="1219170" fontAlgn="auto">
              <a:lnSpc>
                <a:spcPct val="90000"/>
              </a:lnSpc>
              <a:spcAft>
                <a:spcPts val="0"/>
              </a:spcAft>
              <a:buClrTx/>
              <a:buSzTx/>
              <a:buFontTx/>
              <a:buNone/>
              <a:tabLst/>
              <a:defRPr sz="1600" b="1">
                <a:solidFill>
                  <a:srgbClr val="111D42"/>
                </a:solidFill>
                <a:latin typeface="Century Gothic" panose="020B0502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11D42"/>
                </a:solidFill>
                <a:effectLst/>
                <a:uLnTx/>
                <a:uFillTx/>
                <a:latin typeface="Century Gothic" panose="020B0502020202020204" pitchFamily="34" charset="0"/>
                <a:ea typeface="+mn-ea"/>
                <a:cs typeface="Arial" panose="020B0604020202020204" pitchFamily="34" charset="0"/>
              </a:rPr>
              <a:t>Over 400,000 UK HE employees empowered</a:t>
            </a:r>
          </a:p>
        </p:txBody>
      </p:sp>
      <p:sp>
        <p:nvSpPr>
          <p:cNvPr id="10" name="TextBox 9">
            <a:extLst>
              <a:ext uri="{FF2B5EF4-FFF2-40B4-BE49-F238E27FC236}">
                <a16:creationId xmlns:a16="http://schemas.microsoft.com/office/drawing/2014/main" id="{4AADC9E9-FD2B-17F1-EBB2-B81B630AD40E}"/>
              </a:ext>
            </a:extLst>
          </p:cNvPr>
          <p:cNvSpPr txBox="1"/>
          <p:nvPr/>
        </p:nvSpPr>
        <p:spPr>
          <a:xfrm>
            <a:off x="2675397" y="3842602"/>
            <a:ext cx="1978365" cy="664797"/>
          </a:xfrm>
          <a:prstGeom prst="rect">
            <a:avLst/>
          </a:prstGeom>
          <a:noFill/>
        </p:spPr>
        <p:txBody>
          <a:bodyPr wrap="square" lIns="0" tIns="0" rIns="0" bIns="0" rtlCol="0" anchor="t">
            <a:spAutoFit/>
          </a:bodyPr>
          <a:lstStyle>
            <a:defPPr>
              <a:defRPr lang="en-US"/>
            </a:defPPr>
            <a:lvl1pPr marR="0" lvl="0" indent="0" defTabSz="1219170" fontAlgn="auto">
              <a:lnSpc>
                <a:spcPct val="90000"/>
              </a:lnSpc>
              <a:spcAft>
                <a:spcPts val="0"/>
              </a:spcAft>
              <a:buClrTx/>
              <a:buSzTx/>
              <a:buFontTx/>
              <a:buNone/>
              <a:tabLst/>
              <a:defRPr sz="1600" b="1">
                <a:solidFill>
                  <a:srgbClr val="111D42"/>
                </a:solidFill>
                <a:latin typeface="Century Gothic" panose="020B0502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11D42"/>
                </a:solidFill>
                <a:effectLst/>
                <a:uLnTx/>
                <a:uFillTx/>
                <a:latin typeface="Century Gothic" panose="020B0502020202020204" pitchFamily="34" charset="0"/>
                <a:ea typeface="+mn-ea"/>
                <a:cs typeface="Arial" panose="020B0604020202020204" pitchFamily="34" charset="0"/>
              </a:rPr>
              <a:t>Over 2,000 HEI managers engaged</a:t>
            </a:r>
          </a:p>
        </p:txBody>
      </p:sp>
      <p:sp>
        <p:nvSpPr>
          <p:cNvPr id="22" name="Graphic 21">
            <a:extLst>
              <a:ext uri="{FF2B5EF4-FFF2-40B4-BE49-F238E27FC236}">
                <a16:creationId xmlns:a16="http://schemas.microsoft.com/office/drawing/2014/main" id="{9605C6C6-0137-A1E5-A2CD-FEC342558FD0}"/>
              </a:ext>
              <a:ext uri="{C183D7F6-B498-43B3-948B-1728B52AA6E4}">
                <adec:decorative xmlns:adec="http://schemas.microsoft.com/office/drawing/2017/decorative" val="1"/>
              </a:ext>
            </a:extLst>
          </p:cNvPr>
          <p:cNvSpPr/>
          <p:nvPr/>
        </p:nvSpPr>
        <p:spPr>
          <a:xfrm>
            <a:off x="352591" y="3900585"/>
            <a:ext cx="327001" cy="327001"/>
          </a:xfrm>
          <a:custGeom>
            <a:avLst/>
            <a:gdLst>
              <a:gd name="connsiteX0" fmla="*/ 1905457 w 3810000"/>
              <a:gd name="connsiteY0" fmla="*/ 0 h 3810000"/>
              <a:gd name="connsiteX1" fmla="*/ 0 w 3810000"/>
              <a:gd name="connsiteY1" fmla="*/ 1904543 h 3810000"/>
              <a:gd name="connsiteX2" fmla="*/ 1905457 w 3810000"/>
              <a:gd name="connsiteY2" fmla="*/ 3810000 h 3810000"/>
              <a:gd name="connsiteX3" fmla="*/ 3810000 w 3810000"/>
              <a:gd name="connsiteY3" fmla="*/ 1904543 h 3810000"/>
              <a:gd name="connsiteX4" fmla="*/ 1905457 w 3810000"/>
              <a:gd name="connsiteY4" fmla="*/ 0 h 3810000"/>
              <a:gd name="connsiteX5" fmla="*/ 1905457 w 3810000"/>
              <a:gd name="connsiteY5" fmla="*/ 238125 h 3810000"/>
              <a:gd name="connsiteX6" fmla="*/ 3571875 w 3810000"/>
              <a:gd name="connsiteY6" fmla="*/ 1904543 h 3810000"/>
              <a:gd name="connsiteX7" fmla="*/ 1905457 w 3810000"/>
              <a:gd name="connsiteY7" fmla="*/ 3571875 h 3810000"/>
              <a:gd name="connsiteX8" fmla="*/ 238125 w 3810000"/>
              <a:gd name="connsiteY8" fmla="*/ 1904543 h 3810000"/>
              <a:gd name="connsiteX9" fmla="*/ 1905457 w 3810000"/>
              <a:gd name="connsiteY9" fmla="*/ 238125 h 3810000"/>
              <a:gd name="connsiteX10" fmla="*/ 2713749 w 3810000"/>
              <a:gd name="connsiteY10" fmla="*/ 1285418 h 3810000"/>
              <a:gd name="connsiteX11" fmla="*/ 2629662 w 3810000"/>
              <a:gd name="connsiteY11" fmla="*/ 1321137 h 3810000"/>
              <a:gd name="connsiteX12" fmla="*/ 1722692 w 3810000"/>
              <a:gd name="connsiteY12" fmla="*/ 2235994 h 3810000"/>
              <a:gd name="connsiteX13" fmla="*/ 1180376 w 3810000"/>
              <a:gd name="connsiteY13" fmla="*/ 1689335 h 3810000"/>
              <a:gd name="connsiteX14" fmla="*/ 1180376 w 3810000"/>
              <a:gd name="connsiteY14" fmla="*/ 1689186 h 3810000"/>
              <a:gd name="connsiteX15" fmla="*/ 1012500 w 3810000"/>
              <a:gd name="connsiteY15" fmla="*/ 1688293 h 3810000"/>
              <a:gd name="connsiteX16" fmla="*/ 976930 w 3810000"/>
              <a:gd name="connsiteY16" fmla="*/ 1772528 h 3810000"/>
              <a:gd name="connsiteX17" fmla="*/ 1011607 w 3810000"/>
              <a:gd name="connsiteY17" fmla="*/ 1857065 h 3810000"/>
              <a:gd name="connsiteX18" fmla="*/ 1638314 w 3810000"/>
              <a:gd name="connsiteY18" fmla="*/ 2488229 h 3810000"/>
              <a:gd name="connsiteX19" fmla="*/ 1722549 w 3810000"/>
              <a:gd name="connsiteY19" fmla="*/ 2523204 h 3810000"/>
              <a:gd name="connsiteX20" fmla="*/ 1806933 w 3810000"/>
              <a:gd name="connsiteY20" fmla="*/ 2488229 h 3810000"/>
              <a:gd name="connsiteX21" fmla="*/ 2798410 w 3810000"/>
              <a:gd name="connsiteY21" fmla="*/ 1488981 h 3810000"/>
              <a:gd name="connsiteX22" fmla="*/ 2833533 w 3810000"/>
              <a:gd name="connsiteY22" fmla="*/ 1404444 h 3810000"/>
              <a:gd name="connsiteX23" fmla="*/ 2798410 w 3810000"/>
              <a:gd name="connsiteY23" fmla="*/ 1320060 h 3810000"/>
              <a:gd name="connsiteX24" fmla="*/ 2713725 w 3810000"/>
              <a:gd name="connsiteY24" fmla="*/ 128538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0000" h="3810000">
                <a:moveTo>
                  <a:pt x="1905457" y="0"/>
                </a:moveTo>
                <a:cubicBezTo>
                  <a:pt x="854735" y="0"/>
                  <a:pt x="0" y="853821"/>
                  <a:pt x="0" y="1904543"/>
                </a:cubicBezTo>
                <a:cubicBezTo>
                  <a:pt x="0" y="2955265"/>
                  <a:pt x="854735" y="3810000"/>
                  <a:pt x="1905457" y="3810000"/>
                </a:cubicBezTo>
                <a:cubicBezTo>
                  <a:pt x="2956179" y="3810000"/>
                  <a:pt x="3810000" y="2955265"/>
                  <a:pt x="3810000" y="1904543"/>
                </a:cubicBezTo>
                <a:cubicBezTo>
                  <a:pt x="3810000" y="853821"/>
                  <a:pt x="2956179" y="0"/>
                  <a:pt x="1905457" y="0"/>
                </a:cubicBezTo>
                <a:close/>
                <a:moveTo>
                  <a:pt x="1905457" y="238125"/>
                </a:moveTo>
                <a:cubicBezTo>
                  <a:pt x="2827439" y="238125"/>
                  <a:pt x="3571875" y="982561"/>
                  <a:pt x="3571875" y="1904543"/>
                </a:cubicBezTo>
                <a:cubicBezTo>
                  <a:pt x="3571875" y="2826525"/>
                  <a:pt x="2827439" y="3571875"/>
                  <a:pt x="1905457" y="3571875"/>
                </a:cubicBezTo>
                <a:cubicBezTo>
                  <a:pt x="983475" y="3571875"/>
                  <a:pt x="238125" y="2826563"/>
                  <a:pt x="238125" y="1904543"/>
                </a:cubicBezTo>
                <a:cubicBezTo>
                  <a:pt x="238125" y="982523"/>
                  <a:pt x="983437" y="238125"/>
                  <a:pt x="1905457" y="238125"/>
                </a:cubicBezTo>
                <a:close/>
                <a:moveTo>
                  <a:pt x="2713749" y="1285418"/>
                </a:moveTo>
                <a:cubicBezTo>
                  <a:pt x="2682197" y="1285715"/>
                  <a:pt x="2651836" y="1298515"/>
                  <a:pt x="2629662" y="1321137"/>
                </a:cubicBezTo>
                <a:lnTo>
                  <a:pt x="1722692" y="2235994"/>
                </a:lnTo>
                <a:lnTo>
                  <a:pt x="1180376" y="1689335"/>
                </a:lnTo>
                <a:lnTo>
                  <a:pt x="1180376" y="1689186"/>
                </a:lnTo>
                <a:cubicBezTo>
                  <a:pt x="1134241" y="1642750"/>
                  <a:pt x="1059230" y="1642304"/>
                  <a:pt x="1012500" y="1688293"/>
                </a:cubicBezTo>
                <a:cubicBezTo>
                  <a:pt x="989878" y="1710468"/>
                  <a:pt x="977079" y="1740829"/>
                  <a:pt x="976930" y="1772528"/>
                </a:cubicBezTo>
                <a:cubicBezTo>
                  <a:pt x="976781" y="1804080"/>
                  <a:pt x="989283" y="1834590"/>
                  <a:pt x="1011607" y="1857065"/>
                </a:cubicBezTo>
                <a:lnTo>
                  <a:pt x="1638314" y="2488229"/>
                </a:lnTo>
                <a:cubicBezTo>
                  <a:pt x="1660639" y="2510554"/>
                  <a:pt x="1690999" y="2523204"/>
                  <a:pt x="1722549" y="2523204"/>
                </a:cubicBezTo>
                <a:cubicBezTo>
                  <a:pt x="1754250" y="2523204"/>
                  <a:pt x="1784462" y="2510554"/>
                  <a:pt x="1806933" y="2488229"/>
                </a:cubicBezTo>
                <a:lnTo>
                  <a:pt x="2798410" y="1488981"/>
                </a:lnTo>
                <a:cubicBezTo>
                  <a:pt x="2820883" y="1466508"/>
                  <a:pt x="2833533" y="1436147"/>
                  <a:pt x="2833533" y="1404444"/>
                </a:cubicBezTo>
                <a:cubicBezTo>
                  <a:pt x="2833533" y="1372741"/>
                  <a:pt x="2820883" y="1342383"/>
                  <a:pt x="2798410" y="1320060"/>
                </a:cubicBezTo>
                <a:cubicBezTo>
                  <a:pt x="2775937" y="1297736"/>
                  <a:pt x="2745428" y="1285235"/>
                  <a:pt x="2713725" y="1285383"/>
                </a:cubicBezTo>
                <a:close/>
              </a:path>
            </a:pathLst>
          </a:custGeom>
          <a:gradFill flip="none" rotWithShape="1">
            <a:gsLst>
              <a:gs pos="0">
                <a:srgbClr val="EB620E"/>
              </a:gs>
              <a:gs pos="80000">
                <a:srgbClr val="00ABC7"/>
              </a:gs>
            </a:gsLst>
            <a:lin ang="0" scaled="1"/>
            <a:tileRect/>
          </a:gradFill>
          <a:ln w="3810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29" name="Graphic 21">
            <a:extLst>
              <a:ext uri="{FF2B5EF4-FFF2-40B4-BE49-F238E27FC236}">
                <a16:creationId xmlns:a16="http://schemas.microsoft.com/office/drawing/2014/main" id="{2A42ED42-2141-F1BC-35A3-6193FC12F63F}"/>
              </a:ext>
              <a:ext uri="{C183D7F6-B498-43B3-948B-1728B52AA6E4}">
                <adec:decorative xmlns:adec="http://schemas.microsoft.com/office/drawing/2017/decorative" val="1"/>
              </a:ext>
            </a:extLst>
          </p:cNvPr>
          <p:cNvSpPr/>
          <p:nvPr/>
        </p:nvSpPr>
        <p:spPr>
          <a:xfrm>
            <a:off x="4721910" y="3900585"/>
            <a:ext cx="327001" cy="327001"/>
          </a:xfrm>
          <a:custGeom>
            <a:avLst/>
            <a:gdLst>
              <a:gd name="connsiteX0" fmla="*/ 1905457 w 3810000"/>
              <a:gd name="connsiteY0" fmla="*/ 0 h 3810000"/>
              <a:gd name="connsiteX1" fmla="*/ 0 w 3810000"/>
              <a:gd name="connsiteY1" fmla="*/ 1904543 h 3810000"/>
              <a:gd name="connsiteX2" fmla="*/ 1905457 w 3810000"/>
              <a:gd name="connsiteY2" fmla="*/ 3810000 h 3810000"/>
              <a:gd name="connsiteX3" fmla="*/ 3810000 w 3810000"/>
              <a:gd name="connsiteY3" fmla="*/ 1904543 h 3810000"/>
              <a:gd name="connsiteX4" fmla="*/ 1905457 w 3810000"/>
              <a:gd name="connsiteY4" fmla="*/ 0 h 3810000"/>
              <a:gd name="connsiteX5" fmla="*/ 1905457 w 3810000"/>
              <a:gd name="connsiteY5" fmla="*/ 238125 h 3810000"/>
              <a:gd name="connsiteX6" fmla="*/ 3571875 w 3810000"/>
              <a:gd name="connsiteY6" fmla="*/ 1904543 h 3810000"/>
              <a:gd name="connsiteX7" fmla="*/ 1905457 w 3810000"/>
              <a:gd name="connsiteY7" fmla="*/ 3571875 h 3810000"/>
              <a:gd name="connsiteX8" fmla="*/ 238125 w 3810000"/>
              <a:gd name="connsiteY8" fmla="*/ 1904543 h 3810000"/>
              <a:gd name="connsiteX9" fmla="*/ 1905457 w 3810000"/>
              <a:gd name="connsiteY9" fmla="*/ 238125 h 3810000"/>
              <a:gd name="connsiteX10" fmla="*/ 2713749 w 3810000"/>
              <a:gd name="connsiteY10" fmla="*/ 1285418 h 3810000"/>
              <a:gd name="connsiteX11" fmla="*/ 2629662 w 3810000"/>
              <a:gd name="connsiteY11" fmla="*/ 1321137 h 3810000"/>
              <a:gd name="connsiteX12" fmla="*/ 1722692 w 3810000"/>
              <a:gd name="connsiteY12" fmla="*/ 2235994 h 3810000"/>
              <a:gd name="connsiteX13" fmla="*/ 1180376 w 3810000"/>
              <a:gd name="connsiteY13" fmla="*/ 1689335 h 3810000"/>
              <a:gd name="connsiteX14" fmla="*/ 1180376 w 3810000"/>
              <a:gd name="connsiteY14" fmla="*/ 1689186 h 3810000"/>
              <a:gd name="connsiteX15" fmla="*/ 1012500 w 3810000"/>
              <a:gd name="connsiteY15" fmla="*/ 1688293 h 3810000"/>
              <a:gd name="connsiteX16" fmla="*/ 976930 w 3810000"/>
              <a:gd name="connsiteY16" fmla="*/ 1772528 h 3810000"/>
              <a:gd name="connsiteX17" fmla="*/ 1011607 w 3810000"/>
              <a:gd name="connsiteY17" fmla="*/ 1857065 h 3810000"/>
              <a:gd name="connsiteX18" fmla="*/ 1638314 w 3810000"/>
              <a:gd name="connsiteY18" fmla="*/ 2488229 h 3810000"/>
              <a:gd name="connsiteX19" fmla="*/ 1722549 w 3810000"/>
              <a:gd name="connsiteY19" fmla="*/ 2523204 h 3810000"/>
              <a:gd name="connsiteX20" fmla="*/ 1806933 w 3810000"/>
              <a:gd name="connsiteY20" fmla="*/ 2488229 h 3810000"/>
              <a:gd name="connsiteX21" fmla="*/ 2798410 w 3810000"/>
              <a:gd name="connsiteY21" fmla="*/ 1488981 h 3810000"/>
              <a:gd name="connsiteX22" fmla="*/ 2833533 w 3810000"/>
              <a:gd name="connsiteY22" fmla="*/ 1404444 h 3810000"/>
              <a:gd name="connsiteX23" fmla="*/ 2798410 w 3810000"/>
              <a:gd name="connsiteY23" fmla="*/ 1320060 h 3810000"/>
              <a:gd name="connsiteX24" fmla="*/ 2713725 w 3810000"/>
              <a:gd name="connsiteY24" fmla="*/ 128538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0000" h="3810000">
                <a:moveTo>
                  <a:pt x="1905457" y="0"/>
                </a:moveTo>
                <a:cubicBezTo>
                  <a:pt x="854735" y="0"/>
                  <a:pt x="0" y="853821"/>
                  <a:pt x="0" y="1904543"/>
                </a:cubicBezTo>
                <a:cubicBezTo>
                  <a:pt x="0" y="2955265"/>
                  <a:pt x="854735" y="3810000"/>
                  <a:pt x="1905457" y="3810000"/>
                </a:cubicBezTo>
                <a:cubicBezTo>
                  <a:pt x="2956179" y="3810000"/>
                  <a:pt x="3810000" y="2955265"/>
                  <a:pt x="3810000" y="1904543"/>
                </a:cubicBezTo>
                <a:cubicBezTo>
                  <a:pt x="3810000" y="853821"/>
                  <a:pt x="2956179" y="0"/>
                  <a:pt x="1905457" y="0"/>
                </a:cubicBezTo>
                <a:close/>
                <a:moveTo>
                  <a:pt x="1905457" y="238125"/>
                </a:moveTo>
                <a:cubicBezTo>
                  <a:pt x="2827439" y="238125"/>
                  <a:pt x="3571875" y="982561"/>
                  <a:pt x="3571875" y="1904543"/>
                </a:cubicBezTo>
                <a:cubicBezTo>
                  <a:pt x="3571875" y="2826525"/>
                  <a:pt x="2827439" y="3571875"/>
                  <a:pt x="1905457" y="3571875"/>
                </a:cubicBezTo>
                <a:cubicBezTo>
                  <a:pt x="983475" y="3571875"/>
                  <a:pt x="238125" y="2826563"/>
                  <a:pt x="238125" y="1904543"/>
                </a:cubicBezTo>
                <a:cubicBezTo>
                  <a:pt x="238125" y="982523"/>
                  <a:pt x="983437" y="238125"/>
                  <a:pt x="1905457" y="238125"/>
                </a:cubicBezTo>
                <a:close/>
                <a:moveTo>
                  <a:pt x="2713749" y="1285418"/>
                </a:moveTo>
                <a:cubicBezTo>
                  <a:pt x="2682197" y="1285715"/>
                  <a:pt x="2651836" y="1298515"/>
                  <a:pt x="2629662" y="1321137"/>
                </a:cubicBezTo>
                <a:lnTo>
                  <a:pt x="1722692" y="2235994"/>
                </a:lnTo>
                <a:lnTo>
                  <a:pt x="1180376" y="1689335"/>
                </a:lnTo>
                <a:lnTo>
                  <a:pt x="1180376" y="1689186"/>
                </a:lnTo>
                <a:cubicBezTo>
                  <a:pt x="1134241" y="1642750"/>
                  <a:pt x="1059230" y="1642304"/>
                  <a:pt x="1012500" y="1688293"/>
                </a:cubicBezTo>
                <a:cubicBezTo>
                  <a:pt x="989878" y="1710468"/>
                  <a:pt x="977079" y="1740829"/>
                  <a:pt x="976930" y="1772528"/>
                </a:cubicBezTo>
                <a:cubicBezTo>
                  <a:pt x="976781" y="1804080"/>
                  <a:pt x="989283" y="1834590"/>
                  <a:pt x="1011607" y="1857065"/>
                </a:cubicBezTo>
                <a:lnTo>
                  <a:pt x="1638314" y="2488229"/>
                </a:lnTo>
                <a:cubicBezTo>
                  <a:pt x="1660639" y="2510554"/>
                  <a:pt x="1690999" y="2523204"/>
                  <a:pt x="1722549" y="2523204"/>
                </a:cubicBezTo>
                <a:cubicBezTo>
                  <a:pt x="1754250" y="2523204"/>
                  <a:pt x="1784462" y="2510554"/>
                  <a:pt x="1806933" y="2488229"/>
                </a:cubicBezTo>
                <a:lnTo>
                  <a:pt x="2798410" y="1488981"/>
                </a:lnTo>
                <a:cubicBezTo>
                  <a:pt x="2820883" y="1466508"/>
                  <a:pt x="2833533" y="1436147"/>
                  <a:pt x="2833533" y="1404444"/>
                </a:cubicBezTo>
                <a:cubicBezTo>
                  <a:pt x="2833533" y="1372741"/>
                  <a:pt x="2820883" y="1342383"/>
                  <a:pt x="2798410" y="1320060"/>
                </a:cubicBezTo>
                <a:cubicBezTo>
                  <a:pt x="2775937" y="1297736"/>
                  <a:pt x="2745428" y="1285235"/>
                  <a:pt x="2713725" y="1285383"/>
                </a:cubicBezTo>
                <a:close/>
              </a:path>
            </a:pathLst>
          </a:custGeom>
          <a:gradFill flip="none" rotWithShape="1">
            <a:gsLst>
              <a:gs pos="0">
                <a:srgbClr val="EB620E"/>
              </a:gs>
              <a:gs pos="80000">
                <a:srgbClr val="00ABC7"/>
              </a:gs>
            </a:gsLst>
            <a:lin ang="0" scaled="1"/>
            <a:tileRect/>
          </a:gradFill>
          <a:ln w="3810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0" name="Graphic 21">
            <a:extLst>
              <a:ext uri="{FF2B5EF4-FFF2-40B4-BE49-F238E27FC236}">
                <a16:creationId xmlns:a16="http://schemas.microsoft.com/office/drawing/2014/main" id="{5E9BCDC0-B345-F99C-268E-4D323DE6325D}"/>
              </a:ext>
              <a:ext uri="{C183D7F6-B498-43B3-948B-1728B52AA6E4}">
                <adec:decorative xmlns:adec="http://schemas.microsoft.com/office/drawing/2017/decorative" val="1"/>
              </a:ext>
            </a:extLst>
          </p:cNvPr>
          <p:cNvSpPr/>
          <p:nvPr/>
        </p:nvSpPr>
        <p:spPr>
          <a:xfrm>
            <a:off x="2252787" y="3837868"/>
            <a:ext cx="327001" cy="327001"/>
          </a:xfrm>
          <a:custGeom>
            <a:avLst/>
            <a:gdLst>
              <a:gd name="connsiteX0" fmla="*/ 1905457 w 3810000"/>
              <a:gd name="connsiteY0" fmla="*/ 0 h 3810000"/>
              <a:gd name="connsiteX1" fmla="*/ 0 w 3810000"/>
              <a:gd name="connsiteY1" fmla="*/ 1904543 h 3810000"/>
              <a:gd name="connsiteX2" fmla="*/ 1905457 w 3810000"/>
              <a:gd name="connsiteY2" fmla="*/ 3810000 h 3810000"/>
              <a:gd name="connsiteX3" fmla="*/ 3810000 w 3810000"/>
              <a:gd name="connsiteY3" fmla="*/ 1904543 h 3810000"/>
              <a:gd name="connsiteX4" fmla="*/ 1905457 w 3810000"/>
              <a:gd name="connsiteY4" fmla="*/ 0 h 3810000"/>
              <a:gd name="connsiteX5" fmla="*/ 1905457 w 3810000"/>
              <a:gd name="connsiteY5" fmla="*/ 238125 h 3810000"/>
              <a:gd name="connsiteX6" fmla="*/ 3571875 w 3810000"/>
              <a:gd name="connsiteY6" fmla="*/ 1904543 h 3810000"/>
              <a:gd name="connsiteX7" fmla="*/ 1905457 w 3810000"/>
              <a:gd name="connsiteY7" fmla="*/ 3571875 h 3810000"/>
              <a:gd name="connsiteX8" fmla="*/ 238125 w 3810000"/>
              <a:gd name="connsiteY8" fmla="*/ 1904543 h 3810000"/>
              <a:gd name="connsiteX9" fmla="*/ 1905457 w 3810000"/>
              <a:gd name="connsiteY9" fmla="*/ 238125 h 3810000"/>
              <a:gd name="connsiteX10" fmla="*/ 2713749 w 3810000"/>
              <a:gd name="connsiteY10" fmla="*/ 1285418 h 3810000"/>
              <a:gd name="connsiteX11" fmla="*/ 2629662 w 3810000"/>
              <a:gd name="connsiteY11" fmla="*/ 1321137 h 3810000"/>
              <a:gd name="connsiteX12" fmla="*/ 1722692 w 3810000"/>
              <a:gd name="connsiteY12" fmla="*/ 2235994 h 3810000"/>
              <a:gd name="connsiteX13" fmla="*/ 1180376 w 3810000"/>
              <a:gd name="connsiteY13" fmla="*/ 1689335 h 3810000"/>
              <a:gd name="connsiteX14" fmla="*/ 1180376 w 3810000"/>
              <a:gd name="connsiteY14" fmla="*/ 1689186 h 3810000"/>
              <a:gd name="connsiteX15" fmla="*/ 1012500 w 3810000"/>
              <a:gd name="connsiteY15" fmla="*/ 1688293 h 3810000"/>
              <a:gd name="connsiteX16" fmla="*/ 976930 w 3810000"/>
              <a:gd name="connsiteY16" fmla="*/ 1772528 h 3810000"/>
              <a:gd name="connsiteX17" fmla="*/ 1011607 w 3810000"/>
              <a:gd name="connsiteY17" fmla="*/ 1857065 h 3810000"/>
              <a:gd name="connsiteX18" fmla="*/ 1638314 w 3810000"/>
              <a:gd name="connsiteY18" fmla="*/ 2488229 h 3810000"/>
              <a:gd name="connsiteX19" fmla="*/ 1722549 w 3810000"/>
              <a:gd name="connsiteY19" fmla="*/ 2523204 h 3810000"/>
              <a:gd name="connsiteX20" fmla="*/ 1806933 w 3810000"/>
              <a:gd name="connsiteY20" fmla="*/ 2488229 h 3810000"/>
              <a:gd name="connsiteX21" fmla="*/ 2798410 w 3810000"/>
              <a:gd name="connsiteY21" fmla="*/ 1488981 h 3810000"/>
              <a:gd name="connsiteX22" fmla="*/ 2833533 w 3810000"/>
              <a:gd name="connsiteY22" fmla="*/ 1404444 h 3810000"/>
              <a:gd name="connsiteX23" fmla="*/ 2798410 w 3810000"/>
              <a:gd name="connsiteY23" fmla="*/ 1320060 h 3810000"/>
              <a:gd name="connsiteX24" fmla="*/ 2713725 w 3810000"/>
              <a:gd name="connsiteY24" fmla="*/ 128538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0000" h="3810000">
                <a:moveTo>
                  <a:pt x="1905457" y="0"/>
                </a:moveTo>
                <a:cubicBezTo>
                  <a:pt x="854735" y="0"/>
                  <a:pt x="0" y="853821"/>
                  <a:pt x="0" y="1904543"/>
                </a:cubicBezTo>
                <a:cubicBezTo>
                  <a:pt x="0" y="2955265"/>
                  <a:pt x="854735" y="3810000"/>
                  <a:pt x="1905457" y="3810000"/>
                </a:cubicBezTo>
                <a:cubicBezTo>
                  <a:pt x="2956179" y="3810000"/>
                  <a:pt x="3810000" y="2955265"/>
                  <a:pt x="3810000" y="1904543"/>
                </a:cubicBezTo>
                <a:cubicBezTo>
                  <a:pt x="3810000" y="853821"/>
                  <a:pt x="2956179" y="0"/>
                  <a:pt x="1905457" y="0"/>
                </a:cubicBezTo>
                <a:close/>
                <a:moveTo>
                  <a:pt x="1905457" y="238125"/>
                </a:moveTo>
                <a:cubicBezTo>
                  <a:pt x="2827439" y="238125"/>
                  <a:pt x="3571875" y="982561"/>
                  <a:pt x="3571875" y="1904543"/>
                </a:cubicBezTo>
                <a:cubicBezTo>
                  <a:pt x="3571875" y="2826525"/>
                  <a:pt x="2827439" y="3571875"/>
                  <a:pt x="1905457" y="3571875"/>
                </a:cubicBezTo>
                <a:cubicBezTo>
                  <a:pt x="983475" y="3571875"/>
                  <a:pt x="238125" y="2826563"/>
                  <a:pt x="238125" y="1904543"/>
                </a:cubicBezTo>
                <a:cubicBezTo>
                  <a:pt x="238125" y="982523"/>
                  <a:pt x="983437" y="238125"/>
                  <a:pt x="1905457" y="238125"/>
                </a:cubicBezTo>
                <a:close/>
                <a:moveTo>
                  <a:pt x="2713749" y="1285418"/>
                </a:moveTo>
                <a:cubicBezTo>
                  <a:pt x="2682197" y="1285715"/>
                  <a:pt x="2651836" y="1298515"/>
                  <a:pt x="2629662" y="1321137"/>
                </a:cubicBezTo>
                <a:lnTo>
                  <a:pt x="1722692" y="2235994"/>
                </a:lnTo>
                <a:lnTo>
                  <a:pt x="1180376" y="1689335"/>
                </a:lnTo>
                <a:lnTo>
                  <a:pt x="1180376" y="1689186"/>
                </a:lnTo>
                <a:cubicBezTo>
                  <a:pt x="1134241" y="1642750"/>
                  <a:pt x="1059230" y="1642304"/>
                  <a:pt x="1012500" y="1688293"/>
                </a:cubicBezTo>
                <a:cubicBezTo>
                  <a:pt x="989878" y="1710468"/>
                  <a:pt x="977079" y="1740829"/>
                  <a:pt x="976930" y="1772528"/>
                </a:cubicBezTo>
                <a:cubicBezTo>
                  <a:pt x="976781" y="1804080"/>
                  <a:pt x="989283" y="1834590"/>
                  <a:pt x="1011607" y="1857065"/>
                </a:cubicBezTo>
                <a:lnTo>
                  <a:pt x="1638314" y="2488229"/>
                </a:lnTo>
                <a:cubicBezTo>
                  <a:pt x="1660639" y="2510554"/>
                  <a:pt x="1690999" y="2523204"/>
                  <a:pt x="1722549" y="2523204"/>
                </a:cubicBezTo>
                <a:cubicBezTo>
                  <a:pt x="1754250" y="2523204"/>
                  <a:pt x="1784462" y="2510554"/>
                  <a:pt x="1806933" y="2488229"/>
                </a:cubicBezTo>
                <a:lnTo>
                  <a:pt x="2798410" y="1488981"/>
                </a:lnTo>
                <a:cubicBezTo>
                  <a:pt x="2820883" y="1466508"/>
                  <a:pt x="2833533" y="1436147"/>
                  <a:pt x="2833533" y="1404444"/>
                </a:cubicBezTo>
                <a:cubicBezTo>
                  <a:pt x="2833533" y="1372741"/>
                  <a:pt x="2820883" y="1342383"/>
                  <a:pt x="2798410" y="1320060"/>
                </a:cubicBezTo>
                <a:cubicBezTo>
                  <a:pt x="2775937" y="1297736"/>
                  <a:pt x="2745428" y="1285235"/>
                  <a:pt x="2713725" y="1285383"/>
                </a:cubicBezTo>
                <a:close/>
              </a:path>
            </a:pathLst>
          </a:custGeom>
          <a:gradFill flip="none" rotWithShape="1">
            <a:gsLst>
              <a:gs pos="0">
                <a:srgbClr val="EB620E"/>
              </a:gs>
              <a:gs pos="80000">
                <a:srgbClr val="00ABC7"/>
              </a:gs>
            </a:gsLst>
            <a:lin ang="0" scaled="1"/>
            <a:tileRect/>
          </a:gradFill>
          <a:ln w="3810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 name="Flowchart: Connector 2">
            <a:extLst>
              <a:ext uri="{FF2B5EF4-FFF2-40B4-BE49-F238E27FC236}">
                <a16:creationId xmlns:a16="http://schemas.microsoft.com/office/drawing/2014/main" id="{2078757B-A468-EED9-EB18-F472157C4F15}"/>
              </a:ext>
            </a:extLst>
          </p:cNvPr>
          <p:cNvSpPr/>
          <p:nvPr/>
        </p:nvSpPr>
        <p:spPr>
          <a:xfrm>
            <a:off x="611227" y="2178793"/>
            <a:ext cx="1456267" cy="1434007"/>
          </a:xfrm>
          <a:prstGeom prst="flowChartConnector">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800" b="1">
                <a:solidFill>
                  <a:srgbClr val="111D42"/>
                </a:solidFill>
                <a:latin typeface="Century Gothic"/>
              </a:rPr>
              <a:t>&gt;</a:t>
            </a:r>
            <a:r>
              <a:rPr kumimoji="0" lang="en-US" sz="3800" b="1" i="0" u="none" strike="noStrike" kern="1200" cap="none" spc="0" normalizeH="0" baseline="0" noProof="0">
                <a:ln>
                  <a:noFill/>
                </a:ln>
                <a:solidFill>
                  <a:srgbClr val="111D42"/>
                </a:solidFill>
                <a:effectLst/>
                <a:uLnTx/>
                <a:uFillTx/>
                <a:latin typeface="Century Gothic"/>
                <a:ea typeface="+mn-ea"/>
                <a:cs typeface="+mn-cs"/>
              </a:rPr>
              <a:t>75</a:t>
            </a:r>
            <a:endParaRPr kumimoji="0" lang="en-GB" sz="3800" b="1" i="0" u="none" strike="noStrike" kern="1200" cap="none" spc="0" normalizeH="0" baseline="0" noProof="0">
              <a:ln>
                <a:noFill/>
              </a:ln>
              <a:solidFill>
                <a:srgbClr val="111D42"/>
              </a:solidFill>
              <a:effectLst/>
              <a:uLnTx/>
              <a:uFillTx/>
              <a:latin typeface="Century Gothic"/>
              <a:ea typeface="+mn-ea"/>
              <a:cs typeface="+mn-cs"/>
            </a:endParaRPr>
          </a:p>
        </p:txBody>
      </p:sp>
      <p:sp>
        <p:nvSpPr>
          <p:cNvPr id="16" name="Flowchart: Connector 15">
            <a:extLst>
              <a:ext uri="{FF2B5EF4-FFF2-40B4-BE49-F238E27FC236}">
                <a16:creationId xmlns:a16="http://schemas.microsoft.com/office/drawing/2014/main" id="{6450D560-F3EB-12E0-77F8-4C12988FFB7E}"/>
              </a:ext>
            </a:extLst>
          </p:cNvPr>
          <p:cNvSpPr/>
          <p:nvPr/>
        </p:nvSpPr>
        <p:spPr>
          <a:xfrm>
            <a:off x="2486487" y="2215841"/>
            <a:ext cx="1456267" cy="1434007"/>
          </a:xfrm>
          <a:prstGeom prst="flowChartConnector">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111D42"/>
                </a:solidFill>
                <a:effectLst/>
                <a:uLnTx/>
                <a:uFillTx/>
                <a:latin typeface="Century Gothic"/>
                <a:ea typeface="+mn-ea"/>
                <a:cs typeface="+mn-cs"/>
              </a:rPr>
              <a:t>2,000</a:t>
            </a:r>
            <a:endParaRPr kumimoji="0" lang="en-GB" sz="2800" b="1" i="0" u="none" strike="noStrike" kern="1200" cap="none" spc="0" normalizeH="0" baseline="0" noProof="0">
              <a:ln>
                <a:noFill/>
              </a:ln>
              <a:solidFill>
                <a:srgbClr val="111D42"/>
              </a:solidFill>
              <a:effectLst/>
              <a:uLnTx/>
              <a:uFillTx/>
              <a:latin typeface="Century Gothic"/>
              <a:ea typeface="+mn-ea"/>
              <a:cs typeface="+mn-cs"/>
            </a:endParaRPr>
          </a:p>
        </p:txBody>
      </p:sp>
      <p:sp>
        <p:nvSpPr>
          <p:cNvPr id="17" name="Flowchart: Connector 16">
            <a:extLst>
              <a:ext uri="{FF2B5EF4-FFF2-40B4-BE49-F238E27FC236}">
                <a16:creationId xmlns:a16="http://schemas.microsoft.com/office/drawing/2014/main" id="{A1617DAE-F5E0-F122-343E-EF7ABB6FE141}"/>
              </a:ext>
            </a:extLst>
          </p:cNvPr>
          <p:cNvSpPr/>
          <p:nvPr/>
        </p:nvSpPr>
        <p:spPr>
          <a:xfrm>
            <a:off x="4775085" y="2276022"/>
            <a:ext cx="1456267" cy="1434007"/>
          </a:xfrm>
          <a:prstGeom prst="flowChartConnector">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111D42"/>
                </a:solidFill>
                <a:latin typeface="Century Gothic"/>
              </a:rPr>
              <a:t>4</a:t>
            </a:r>
            <a:r>
              <a:rPr kumimoji="0" lang="en-US" b="1" i="0" u="none" strike="noStrike" kern="1200" cap="none" spc="0" normalizeH="0" baseline="0" noProof="0">
                <a:ln>
                  <a:noFill/>
                </a:ln>
                <a:solidFill>
                  <a:srgbClr val="111D42"/>
                </a:solidFill>
                <a:effectLst/>
                <a:uLnTx/>
                <a:uFillTx/>
                <a:latin typeface="Century Gothic"/>
                <a:ea typeface="+mn-ea"/>
                <a:cs typeface="+mn-cs"/>
              </a:rPr>
              <a:t>00,000</a:t>
            </a:r>
            <a:endParaRPr kumimoji="0" lang="en-GB" b="1" i="0" u="none" strike="noStrike" kern="1200" cap="none" spc="0" normalizeH="0" baseline="0" noProof="0">
              <a:ln>
                <a:noFill/>
              </a:ln>
              <a:solidFill>
                <a:srgbClr val="111D42"/>
              </a:solidFill>
              <a:effectLst/>
              <a:uLnTx/>
              <a:uFillTx/>
              <a:latin typeface="Century Gothic"/>
              <a:ea typeface="+mn-ea"/>
              <a:cs typeface="+mn-cs"/>
            </a:endParaRPr>
          </a:p>
        </p:txBody>
      </p:sp>
      <p:grpSp>
        <p:nvGrpSpPr>
          <p:cNvPr id="50" name="Group 49">
            <a:extLst>
              <a:ext uri="{FF2B5EF4-FFF2-40B4-BE49-F238E27FC236}">
                <a16:creationId xmlns:a16="http://schemas.microsoft.com/office/drawing/2014/main" id="{35D079E3-FFBB-F609-8DD7-C9FAAD3D3F00}"/>
              </a:ext>
            </a:extLst>
          </p:cNvPr>
          <p:cNvGrpSpPr/>
          <p:nvPr/>
        </p:nvGrpSpPr>
        <p:grpSpPr>
          <a:xfrm>
            <a:off x="7327609" y="2212295"/>
            <a:ext cx="3634343" cy="3765191"/>
            <a:chOff x="-1173547" y="1426765"/>
            <a:chExt cx="2713527" cy="3765191"/>
          </a:xfrm>
        </p:grpSpPr>
        <p:sp>
          <p:nvSpPr>
            <p:cNvPr id="6" name="Rectangle: Rounded Corners 5">
              <a:extLst>
                <a:ext uri="{FF2B5EF4-FFF2-40B4-BE49-F238E27FC236}">
                  <a16:creationId xmlns:a16="http://schemas.microsoft.com/office/drawing/2014/main" id="{01468B00-1376-1FA7-6B71-145CF2883084}"/>
                </a:ext>
              </a:extLst>
            </p:cNvPr>
            <p:cNvSpPr/>
            <p:nvPr/>
          </p:nvSpPr>
          <p:spPr>
            <a:xfrm>
              <a:off x="-1173547" y="1524413"/>
              <a:ext cx="2444506" cy="3667543"/>
            </a:xfrm>
            <a:prstGeom prst="roundRect">
              <a:avLst>
                <a:gd name="adj" fmla="val 7727"/>
              </a:avLst>
            </a:prstGeom>
            <a:solidFill>
              <a:schemeClr val="bg1"/>
            </a:solidFill>
            <a:ln>
              <a:gradFill flip="none" rotWithShape="1">
                <a:gsLst>
                  <a:gs pos="0">
                    <a:schemeClr val="accent2"/>
                  </a:gs>
                  <a:gs pos="100000">
                    <a:schemeClr val="accent1"/>
                  </a:gs>
                </a:gsLst>
                <a:lin ang="10800000" scaled="1"/>
                <a:tileRect/>
              </a:gradFill>
            </a:ln>
            <a:effectLst>
              <a:outerShdw blurRad="635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entury Gothic"/>
                <a:ea typeface="+mn-ea"/>
                <a:cs typeface="+mn-cs"/>
              </a:endParaRPr>
            </a:p>
          </p:txBody>
        </p:sp>
        <p:cxnSp>
          <p:nvCxnSpPr>
            <p:cNvPr id="36" name="Straight Connector 35">
              <a:extLst>
                <a:ext uri="{FF2B5EF4-FFF2-40B4-BE49-F238E27FC236}">
                  <a16:creationId xmlns:a16="http://schemas.microsoft.com/office/drawing/2014/main" id="{7A3BFFE5-174A-C847-5C68-03FB563E111E}"/>
                </a:ext>
              </a:extLst>
            </p:cNvPr>
            <p:cNvCxnSpPr>
              <a:cxnSpLocks/>
            </p:cNvCxnSpPr>
            <p:nvPr/>
          </p:nvCxnSpPr>
          <p:spPr>
            <a:xfrm>
              <a:off x="-1091871" y="2005258"/>
              <a:ext cx="2223985" cy="0"/>
            </a:xfrm>
            <a:prstGeom prst="line">
              <a:avLst/>
            </a:prstGeom>
            <a:ln w="12700">
              <a:gradFill flip="none" rotWithShape="1">
                <a:gsLst>
                  <a:gs pos="0">
                    <a:schemeClr val="accent2"/>
                  </a:gs>
                  <a:gs pos="100000">
                    <a:schemeClr val="accent1"/>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DF772969-9D6A-DAD9-7792-8B336DE8A477}"/>
                </a:ext>
              </a:extLst>
            </p:cNvPr>
            <p:cNvSpPr txBox="1"/>
            <p:nvPr/>
          </p:nvSpPr>
          <p:spPr>
            <a:xfrm>
              <a:off x="-1148306" y="1426765"/>
              <a:ext cx="2688286" cy="3251146"/>
            </a:xfrm>
            <a:prstGeom prst="rect">
              <a:avLst/>
            </a:prstGeom>
            <a:noFill/>
          </p:spPr>
          <p:txBody>
            <a:bodyPr wrap="square">
              <a:spAutoFit/>
            </a:bodyPr>
            <a:lstStyle/>
            <a:p>
              <a:pPr marL="0" marR="0" lvl="0" indent="0" algn="l" defTabSz="1219050" rtl="0" eaLnBrk="1" fontAlgn="auto" latinLnBrk="0" hangingPunct="1">
                <a:lnSpc>
                  <a:spcPct val="90000"/>
                </a:lnSpc>
                <a:spcBef>
                  <a:spcPts val="800"/>
                </a:spcBef>
                <a:spcAft>
                  <a:spcPts val="0"/>
                </a:spcAft>
                <a:buClrTx/>
                <a:buSzTx/>
                <a:buFontTx/>
                <a:buNone/>
                <a:tabLst/>
                <a:defRPr/>
              </a:pPr>
              <a:endParaRPr kumimoji="0" lang="en-GB" sz="1400" b="1" i="0" u="none" strike="noStrike" kern="1200" cap="none" spc="0" normalizeH="0" baseline="0" noProof="0">
                <a:ln>
                  <a:noFill/>
                </a:ln>
                <a:solidFill>
                  <a:srgbClr val="111D42"/>
                </a:solidFill>
                <a:effectLst/>
                <a:uLnTx/>
                <a:uFillTx/>
                <a:latin typeface="Century Gothic"/>
                <a:ea typeface="+mn-ea"/>
                <a:cs typeface="Arial"/>
                <a:sym typeface="Arial"/>
              </a:endParaRPr>
            </a:p>
            <a:p>
              <a:pPr marL="0" marR="0" lvl="0" indent="0" algn="l" defTabSz="1219050" rtl="0" eaLnBrk="1" fontAlgn="auto" latinLnBrk="0" hangingPunct="1">
                <a:lnSpc>
                  <a:spcPct val="90000"/>
                </a:lnSpc>
                <a:spcBef>
                  <a:spcPts val="800"/>
                </a:spcBef>
                <a:spcAft>
                  <a:spcPts val="0"/>
                </a:spcAft>
                <a:buClrTx/>
                <a:buSzTx/>
                <a:buFontTx/>
                <a:buNone/>
                <a:tabLst/>
                <a:defRPr/>
              </a:pPr>
              <a:r>
                <a:rPr kumimoji="0" lang="en-GB" sz="1400" b="1" i="0" u="none" strike="noStrike" kern="1200" cap="none" spc="0" normalizeH="0" baseline="0" noProof="0">
                  <a:ln>
                    <a:noFill/>
                  </a:ln>
                  <a:solidFill>
                    <a:srgbClr val="111D42"/>
                  </a:solidFill>
                  <a:effectLst/>
                  <a:uLnTx/>
                  <a:uFillTx/>
                  <a:latin typeface="Century Gothic"/>
                  <a:ea typeface="+mn-ea"/>
                  <a:cs typeface="Arial"/>
                  <a:sym typeface="Arial"/>
                </a:rPr>
                <a:t>Benchmarks</a:t>
              </a:r>
              <a:r>
                <a:rPr kumimoji="0" lang="en-GB" sz="1400" b="0" i="0" u="none" strike="noStrike" kern="1200" cap="none" spc="0" normalizeH="0" baseline="0" noProof="0">
                  <a:ln>
                    <a:noFill/>
                  </a:ln>
                  <a:solidFill>
                    <a:srgbClr val="111D42"/>
                  </a:solidFill>
                  <a:effectLst/>
                  <a:uLnTx/>
                  <a:uFillTx/>
                  <a:latin typeface="Century Gothic"/>
                  <a:ea typeface="+mn-ea"/>
                  <a:cs typeface="Arial"/>
                  <a:sym typeface="Arial"/>
                </a:rPr>
                <a:t> </a:t>
              </a:r>
            </a:p>
            <a:p>
              <a:pPr marL="0" marR="0" lvl="0" indent="0" algn="l" defTabSz="1219050" rtl="0" eaLnBrk="1" fontAlgn="auto" latinLnBrk="0" hangingPunct="1">
                <a:lnSpc>
                  <a:spcPct val="90000"/>
                </a:lnSpc>
                <a:spcBef>
                  <a:spcPts val="800"/>
                </a:spcBef>
                <a:spcAft>
                  <a:spcPts val="0"/>
                </a:spcAft>
                <a:buClrTx/>
                <a:buSzTx/>
                <a:buFontTx/>
                <a:buNone/>
                <a:tabLst/>
                <a:defRPr/>
              </a:pPr>
              <a:endParaRPr kumimoji="0" lang="en-GB" sz="1400" b="0" i="0" u="none" strike="noStrike" kern="1200" cap="none" spc="0" normalizeH="0" baseline="0" noProof="0">
                <a:ln>
                  <a:noFill/>
                </a:ln>
                <a:solidFill>
                  <a:srgbClr val="111D42"/>
                </a:solidFill>
                <a:effectLst/>
                <a:uLnTx/>
                <a:uFillTx/>
                <a:latin typeface="Century Gothic"/>
                <a:ea typeface="+mn-ea"/>
                <a:cs typeface="Arial"/>
                <a:sym typeface="Arial"/>
              </a:endParaRPr>
            </a:p>
            <a:p>
              <a:pPr marL="0" marR="0" lvl="0" indent="0" algn="l" defTabSz="1219050" rtl="0" eaLnBrk="1" fontAlgn="auto" latinLnBrk="0" hangingPunct="1">
                <a:lnSpc>
                  <a:spcPct val="90000"/>
                </a:lnSpc>
                <a:spcBef>
                  <a:spcPts val="800"/>
                </a:spcBef>
                <a:spcAft>
                  <a:spcPts val="0"/>
                </a:spcAft>
                <a:buClrTx/>
                <a:buSzTx/>
                <a:buFontTx/>
                <a:buNone/>
                <a:tabLst/>
                <a:defRPr/>
              </a:pPr>
              <a:r>
                <a:rPr kumimoji="0" lang="en-GB" sz="1400" b="0" i="0" u="none" strike="noStrike" kern="1200" cap="none" spc="0" normalizeH="0" baseline="0" noProof="0">
                  <a:ln>
                    <a:noFill/>
                  </a:ln>
                  <a:solidFill>
                    <a:srgbClr val="111D42"/>
                  </a:solidFill>
                  <a:effectLst/>
                  <a:uLnTx/>
                  <a:uFillTx/>
                  <a:latin typeface="Century Gothic"/>
                  <a:ea typeface="+mn-ea"/>
                  <a:cs typeface="Arial"/>
                  <a:sym typeface="Arial"/>
                </a:rPr>
                <a:t>HE norm</a:t>
              </a:r>
            </a:p>
            <a:p>
              <a:pPr marL="0" marR="0" lvl="0" indent="0" algn="l" defTabSz="1219050" rtl="0" eaLnBrk="1" fontAlgn="auto" latinLnBrk="0" hangingPunct="1">
                <a:lnSpc>
                  <a:spcPct val="90000"/>
                </a:lnSpc>
                <a:spcBef>
                  <a:spcPts val="800"/>
                </a:spcBef>
                <a:spcAft>
                  <a:spcPts val="0"/>
                </a:spcAft>
                <a:buClrTx/>
                <a:buSzTx/>
                <a:buFontTx/>
                <a:buNone/>
                <a:tabLst/>
                <a:defRPr/>
              </a:pPr>
              <a:r>
                <a:rPr kumimoji="0" lang="en-GB" sz="1400" b="0" i="0" u="none" strike="noStrike" kern="1200" cap="none" spc="0" normalizeH="0" baseline="0" noProof="0">
                  <a:ln>
                    <a:noFill/>
                  </a:ln>
                  <a:solidFill>
                    <a:srgbClr val="111D42"/>
                  </a:solidFill>
                  <a:effectLst/>
                  <a:uLnTx/>
                  <a:uFillTx/>
                  <a:latin typeface="Century Gothic"/>
                  <a:ea typeface="+mn-ea"/>
                  <a:cs typeface="Arial"/>
                  <a:sym typeface="Arial"/>
                </a:rPr>
                <a:t>International norm</a:t>
              </a:r>
            </a:p>
            <a:p>
              <a:pPr marL="0" marR="0" lvl="0" indent="0" algn="l" defTabSz="1219050" rtl="0" eaLnBrk="1" fontAlgn="auto" latinLnBrk="0" hangingPunct="1">
                <a:lnSpc>
                  <a:spcPct val="90000"/>
                </a:lnSpc>
                <a:spcBef>
                  <a:spcPts val="800"/>
                </a:spcBef>
                <a:spcAft>
                  <a:spcPts val="0"/>
                </a:spcAft>
                <a:buClrTx/>
                <a:buSzTx/>
                <a:buFontTx/>
                <a:buNone/>
                <a:tabLst/>
                <a:defRPr/>
              </a:pPr>
              <a:r>
                <a:rPr kumimoji="0" lang="en-GB" sz="1400" b="0" i="0" u="none" strike="noStrike" kern="1200" cap="none" spc="0" normalizeH="0" baseline="0" noProof="0">
                  <a:ln>
                    <a:noFill/>
                  </a:ln>
                  <a:solidFill>
                    <a:srgbClr val="111D42"/>
                  </a:solidFill>
                  <a:effectLst/>
                  <a:uLnTx/>
                  <a:uFillTx/>
                  <a:latin typeface="Century Gothic"/>
                  <a:ea typeface="+mn-ea"/>
                  <a:cs typeface="Arial"/>
                  <a:sym typeface="Arial"/>
                </a:rPr>
                <a:t>Pre and Post 92</a:t>
              </a:r>
            </a:p>
            <a:p>
              <a:pPr marL="0" marR="0" lvl="0" indent="0" algn="l" defTabSz="1219050" rtl="0" eaLnBrk="1" fontAlgn="auto" latinLnBrk="0" hangingPunct="1">
                <a:lnSpc>
                  <a:spcPct val="90000"/>
                </a:lnSpc>
                <a:spcBef>
                  <a:spcPts val="800"/>
                </a:spcBef>
                <a:spcAft>
                  <a:spcPts val="0"/>
                </a:spcAft>
                <a:buClrTx/>
                <a:buSzTx/>
                <a:buFontTx/>
                <a:buNone/>
                <a:tabLst/>
                <a:defRPr/>
              </a:pPr>
              <a:r>
                <a:rPr kumimoji="0" lang="en-GB" sz="1400" b="0" i="0" u="none" strike="noStrike" kern="1200" cap="none" spc="0" normalizeH="0" baseline="0" noProof="0">
                  <a:ln>
                    <a:noFill/>
                  </a:ln>
                  <a:solidFill>
                    <a:srgbClr val="111D42"/>
                  </a:solidFill>
                  <a:effectLst/>
                  <a:uLnTx/>
                  <a:uFillTx/>
                  <a:latin typeface="Century Gothic"/>
                  <a:ea typeface="+mn-ea"/>
                  <a:cs typeface="Arial"/>
                  <a:sym typeface="Arial"/>
                </a:rPr>
                <a:t>Russell Group</a:t>
              </a:r>
            </a:p>
            <a:p>
              <a:pPr marL="0" marR="0" lvl="0" indent="0" algn="l" defTabSz="1219050" rtl="0" eaLnBrk="1" fontAlgn="auto" latinLnBrk="0" hangingPunct="1">
                <a:lnSpc>
                  <a:spcPct val="90000"/>
                </a:lnSpc>
                <a:spcBef>
                  <a:spcPts val="800"/>
                </a:spcBef>
                <a:spcAft>
                  <a:spcPts val="0"/>
                </a:spcAft>
                <a:buClrTx/>
                <a:buSzTx/>
                <a:buFontTx/>
                <a:buNone/>
                <a:tabLst/>
                <a:defRPr/>
              </a:pPr>
              <a:r>
                <a:rPr kumimoji="0" lang="en-GB" sz="1400" b="0" i="0" u="none" strike="noStrike" kern="1200" cap="none" spc="0" normalizeH="0" baseline="0" noProof="0">
                  <a:ln>
                    <a:noFill/>
                  </a:ln>
                  <a:solidFill>
                    <a:srgbClr val="111D42"/>
                  </a:solidFill>
                  <a:effectLst/>
                  <a:uLnTx/>
                  <a:uFillTx/>
                  <a:latin typeface="Century Gothic"/>
                  <a:ea typeface="+mn-ea"/>
                  <a:cs typeface="Arial"/>
                  <a:sym typeface="Arial"/>
                </a:rPr>
                <a:t>Academic</a:t>
              </a:r>
            </a:p>
            <a:p>
              <a:pPr marL="0" marR="0" lvl="0" indent="0" algn="l" defTabSz="1219050" rtl="0" eaLnBrk="1" fontAlgn="auto" latinLnBrk="0" hangingPunct="1">
                <a:lnSpc>
                  <a:spcPct val="90000"/>
                </a:lnSpc>
                <a:spcBef>
                  <a:spcPts val="800"/>
                </a:spcBef>
                <a:spcAft>
                  <a:spcPts val="0"/>
                </a:spcAft>
                <a:buClrTx/>
                <a:buSzTx/>
                <a:buFontTx/>
                <a:buNone/>
                <a:tabLst/>
                <a:defRPr/>
              </a:pPr>
              <a:r>
                <a:rPr kumimoji="0" lang="en-GB" sz="1400" b="0" i="0" u="none" strike="noStrike" kern="1200" cap="none" spc="0" normalizeH="0" baseline="0" noProof="0">
                  <a:ln>
                    <a:noFill/>
                  </a:ln>
                  <a:solidFill>
                    <a:srgbClr val="111D42"/>
                  </a:solidFill>
                  <a:effectLst/>
                  <a:uLnTx/>
                  <a:uFillTx/>
                  <a:latin typeface="Century Gothic"/>
                  <a:ea typeface="+mn-ea"/>
                  <a:cs typeface="Arial"/>
                  <a:sym typeface="Arial"/>
                </a:rPr>
                <a:t>Professional Services</a:t>
              </a:r>
            </a:p>
            <a:p>
              <a:pPr marL="0" marR="0" lvl="0" indent="0" algn="l" defTabSz="1219050" rtl="0" eaLnBrk="1" fontAlgn="auto" latinLnBrk="0" hangingPunct="1">
                <a:lnSpc>
                  <a:spcPct val="90000"/>
                </a:lnSpc>
                <a:spcBef>
                  <a:spcPts val="800"/>
                </a:spcBef>
                <a:spcAft>
                  <a:spcPts val="0"/>
                </a:spcAft>
                <a:buClrTx/>
                <a:buSzTx/>
                <a:buFontTx/>
                <a:buNone/>
                <a:tabLst/>
                <a:defRPr/>
              </a:pPr>
              <a:r>
                <a:rPr kumimoji="0" lang="en-GB" sz="1400" b="0" i="0" u="none" strike="noStrike" kern="1200" cap="none" spc="0" normalizeH="0" baseline="0" noProof="0">
                  <a:ln>
                    <a:noFill/>
                  </a:ln>
                  <a:solidFill>
                    <a:srgbClr val="111D42"/>
                  </a:solidFill>
                  <a:effectLst/>
                  <a:uLnTx/>
                  <a:uFillTx/>
                  <a:latin typeface="Century Gothic"/>
                  <a:ea typeface="+mn-ea"/>
                  <a:cs typeface="Arial"/>
                  <a:sym typeface="Arial"/>
                </a:rPr>
                <a:t>HEI Inspire norm</a:t>
              </a:r>
            </a:p>
            <a:p>
              <a:pPr marL="0" marR="0" lvl="0" indent="0" algn="l" defTabSz="1219050" rtl="0" eaLnBrk="1" fontAlgn="auto" latinLnBrk="0" hangingPunct="1">
                <a:lnSpc>
                  <a:spcPct val="90000"/>
                </a:lnSpc>
                <a:spcBef>
                  <a:spcPts val="800"/>
                </a:spcBef>
                <a:spcAft>
                  <a:spcPts val="0"/>
                </a:spcAft>
                <a:buClrTx/>
                <a:buSzTx/>
                <a:buFontTx/>
                <a:buNone/>
                <a:tabLst/>
                <a:defRPr/>
              </a:pPr>
              <a:r>
                <a:rPr kumimoji="0" lang="en-GB" sz="1400" b="0" i="0" u="none" strike="noStrike" kern="1200" cap="none" spc="0" normalizeH="0" baseline="0" noProof="0">
                  <a:ln>
                    <a:noFill/>
                  </a:ln>
                  <a:solidFill>
                    <a:srgbClr val="111D42"/>
                  </a:solidFill>
                  <a:effectLst/>
                  <a:uLnTx/>
                  <a:uFillTx/>
                  <a:latin typeface="Century Gothic"/>
                  <a:ea typeface="+mn-ea"/>
                  <a:cs typeface="Arial"/>
                  <a:sym typeface="Arial"/>
                </a:rPr>
                <a:t>Faculty / department</a:t>
              </a:r>
            </a:p>
          </p:txBody>
        </p:sp>
      </p:grpSp>
    </p:spTree>
    <p:extLst>
      <p:ext uri="{BB962C8B-B14F-4D97-AF65-F5344CB8AC3E}">
        <p14:creationId xmlns:p14="http://schemas.microsoft.com/office/powerpoint/2010/main" val="1414767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5AD87-C682-C6E1-2CAD-6D674525A430}"/>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AB1ED21C-5898-B537-30C1-5937FC2CD3CA}"/>
              </a:ext>
              <a:ext uri="{C183D7F6-B498-43B3-948B-1728B52AA6E4}">
                <adec:decorative xmlns:adec="http://schemas.microsoft.com/office/drawing/2017/decorative" val="1"/>
              </a:ext>
            </a:extLst>
          </p:cNvPr>
          <p:cNvSpPr/>
          <p:nvPr/>
        </p:nvSpPr>
        <p:spPr>
          <a:xfrm>
            <a:off x="0" y="5995128"/>
            <a:ext cx="12192000" cy="862872"/>
          </a:xfrm>
          <a:prstGeom prst="rect">
            <a:avLst/>
          </a:prstGeo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itle 9">
            <a:extLst>
              <a:ext uri="{FF2B5EF4-FFF2-40B4-BE49-F238E27FC236}">
                <a16:creationId xmlns:a16="http://schemas.microsoft.com/office/drawing/2014/main" id="{86341D9D-8B08-55BF-34F4-243295D2C410}"/>
              </a:ext>
            </a:extLst>
          </p:cNvPr>
          <p:cNvSpPr>
            <a:spLocks noGrp="1"/>
          </p:cNvSpPr>
          <p:nvPr>
            <p:ph type="title"/>
          </p:nvPr>
        </p:nvSpPr>
        <p:spPr>
          <a:xfrm>
            <a:off x="421510" y="256675"/>
            <a:ext cx="10944452" cy="527874"/>
          </a:xfrm>
        </p:spPr>
        <p:txBody>
          <a:bodyPr>
            <a:normAutofit/>
          </a:bodyPr>
          <a:lstStyle/>
          <a:p>
            <a:r>
              <a:rPr lang="en-GB" sz="3000" b="1">
                <a:solidFill>
                  <a:srgbClr val="112E43"/>
                </a:solidFill>
                <a:latin typeface="Century Gothic" panose="020B0502020202020204" pitchFamily="34" charset="0"/>
                <a:ea typeface="+mn-ea"/>
                <a:cs typeface="+mn-cs"/>
              </a:rPr>
              <a:t>Our strong (and growing!) HE community</a:t>
            </a:r>
          </a:p>
        </p:txBody>
      </p:sp>
      <p:sp>
        <p:nvSpPr>
          <p:cNvPr id="22" name="Rectangle: Rounded Corners 21">
            <a:extLst>
              <a:ext uri="{FF2B5EF4-FFF2-40B4-BE49-F238E27FC236}">
                <a16:creationId xmlns:a16="http://schemas.microsoft.com/office/drawing/2014/main" id="{66DA2CEC-362B-2347-03EE-FB62496B8F99}"/>
              </a:ext>
              <a:ext uri="{C183D7F6-B498-43B3-948B-1728B52AA6E4}">
                <adec:decorative xmlns:adec="http://schemas.microsoft.com/office/drawing/2017/decorative" val="1"/>
              </a:ext>
            </a:extLst>
          </p:cNvPr>
          <p:cNvSpPr/>
          <p:nvPr/>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23" name="Group 22">
            <a:extLst>
              <a:ext uri="{FF2B5EF4-FFF2-40B4-BE49-F238E27FC236}">
                <a16:creationId xmlns:a16="http://schemas.microsoft.com/office/drawing/2014/main" id="{C685C55D-3EEC-6181-522C-74B17B968D52}"/>
              </a:ext>
              <a:ext uri="{C183D7F6-B498-43B3-948B-1728B52AA6E4}">
                <adec:decorative xmlns:adec="http://schemas.microsoft.com/office/drawing/2017/decorative" val="1"/>
              </a:ext>
            </a:extLst>
          </p:cNvPr>
          <p:cNvGrpSpPr/>
          <p:nvPr/>
        </p:nvGrpSpPr>
        <p:grpSpPr>
          <a:xfrm>
            <a:off x="5536282" y="6484543"/>
            <a:ext cx="1119437" cy="213437"/>
            <a:chOff x="1953004" y="3677534"/>
            <a:chExt cx="2190456" cy="417642"/>
          </a:xfrm>
        </p:grpSpPr>
        <p:sp>
          <p:nvSpPr>
            <p:cNvPr id="25" name="Freeform: Shape 24">
              <a:extLst>
                <a:ext uri="{FF2B5EF4-FFF2-40B4-BE49-F238E27FC236}">
                  <a16:creationId xmlns:a16="http://schemas.microsoft.com/office/drawing/2014/main" id="{AD2DCDB3-41B5-0E50-2120-43DB5FD7E21D}"/>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0" name="Freeform: Shape 29">
              <a:extLst>
                <a:ext uri="{FF2B5EF4-FFF2-40B4-BE49-F238E27FC236}">
                  <a16:creationId xmlns:a16="http://schemas.microsoft.com/office/drawing/2014/main" id="{5FB60274-3D8E-32BC-8AA6-A3BF50639295}"/>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1" name="Freeform: Shape 30">
              <a:extLst>
                <a:ext uri="{FF2B5EF4-FFF2-40B4-BE49-F238E27FC236}">
                  <a16:creationId xmlns:a16="http://schemas.microsoft.com/office/drawing/2014/main" id="{11B65D18-AABA-756B-7B54-6E615F844F20}"/>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2" name="Freeform: Shape 31">
              <a:extLst>
                <a:ext uri="{FF2B5EF4-FFF2-40B4-BE49-F238E27FC236}">
                  <a16:creationId xmlns:a16="http://schemas.microsoft.com/office/drawing/2014/main" id="{B82AEAD2-E7F8-25C5-5361-358CBD292B40}"/>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3" name="Freeform: Shape 32">
              <a:extLst>
                <a:ext uri="{FF2B5EF4-FFF2-40B4-BE49-F238E27FC236}">
                  <a16:creationId xmlns:a16="http://schemas.microsoft.com/office/drawing/2014/main" id="{A76303EA-E5BE-C591-169B-A8C0715007D5}"/>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4" name="Freeform: Shape 33">
              <a:extLst>
                <a:ext uri="{FF2B5EF4-FFF2-40B4-BE49-F238E27FC236}">
                  <a16:creationId xmlns:a16="http://schemas.microsoft.com/office/drawing/2014/main" id="{93E64AF5-B2C9-FFA0-D4F8-6AAD089A2040}"/>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6" name="Freeform: Shape 35">
              <a:extLst>
                <a:ext uri="{FF2B5EF4-FFF2-40B4-BE49-F238E27FC236}">
                  <a16:creationId xmlns:a16="http://schemas.microsoft.com/office/drawing/2014/main" id="{6DCB1322-3633-BDB4-782D-51EB319011E9}"/>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8" name="Freeform: Shape 37">
              <a:extLst>
                <a:ext uri="{FF2B5EF4-FFF2-40B4-BE49-F238E27FC236}">
                  <a16:creationId xmlns:a16="http://schemas.microsoft.com/office/drawing/2014/main" id="{FC11C1B5-1DA2-FF21-224E-E4B70B81AC65}"/>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9" name="Freeform: Shape 38">
              <a:extLst>
                <a:ext uri="{FF2B5EF4-FFF2-40B4-BE49-F238E27FC236}">
                  <a16:creationId xmlns:a16="http://schemas.microsoft.com/office/drawing/2014/main" id="{246C69DC-9683-F93B-5B3F-0BFE2F5DD705}"/>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0" name="Freeform: Shape 39">
              <a:extLst>
                <a:ext uri="{FF2B5EF4-FFF2-40B4-BE49-F238E27FC236}">
                  <a16:creationId xmlns:a16="http://schemas.microsoft.com/office/drawing/2014/main" id="{B052FB1C-8CD3-422E-5971-D814900956CA}"/>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2" name="Freeform: Shape 41">
              <a:extLst>
                <a:ext uri="{FF2B5EF4-FFF2-40B4-BE49-F238E27FC236}">
                  <a16:creationId xmlns:a16="http://schemas.microsoft.com/office/drawing/2014/main" id="{BD776A19-B4DD-C700-2FF9-140450A3E4E2}"/>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3" name="Freeform: Shape 42">
              <a:extLst>
                <a:ext uri="{FF2B5EF4-FFF2-40B4-BE49-F238E27FC236}">
                  <a16:creationId xmlns:a16="http://schemas.microsoft.com/office/drawing/2014/main" id="{8D21EF9D-7EBC-7723-6F73-6F0DDF8FDF85}"/>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4" name="Freeform: Shape 43">
              <a:extLst>
                <a:ext uri="{FF2B5EF4-FFF2-40B4-BE49-F238E27FC236}">
                  <a16:creationId xmlns:a16="http://schemas.microsoft.com/office/drawing/2014/main" id="{EBEBC9FC-0CE5-6AED-2384-EA2D83B814F0}"/>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69" name="Freeform: Shape 68">
              <a:extLst>
                <a:ext uri="{FF2B5EF4-FFF2-40B4-BE49-F238E27FC236}">
                  <a16:creationId xmlns:a16="http://schemas.microsoft.com/office/drawing/2014/main" id="{AE236321-44A9-F661-FA48-07868CFEBBD2}"/>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70" name="Freeform: Shape 69">
              <a:extLst>
                <a:ext uri="{FF2B5EF4-FFF2-40B4-BE49-F238E27FC236}">
                  <a16:creationId xmlns:a16="http://schemas.microsoft.com/office/drawing/2014/main" id="{400079DB-02C7-5B08-899E-D2D6C3B72678}"/>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71" name="Freeform: Shape 70">
              <a:extLst>
                <a:ext uri="{FF2B5EF4-FFF2-40B4-BE49-F238E27FC236}">
                  <a16:creationId xmlns:a16="http://schemas.microsoft.com/office/drawing/2014/main" id="{F0355371-52FF-BD4E-0520-F97E55CBBCFA}"/>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pic>
        <p:nvPicPr>
          <p:cNvPr id="16" name="Picture 15">
            <a:extLst>
              <a:ext uri="{FF2B5EF4-FFF2-40B4-BE49-F238E27FC236}">
                <a16:creationId xmlns:a16="http://schemas.microsoft.com/office/drawing/2014/main" id="{85A09528-B98B-7BA1-A471-31C9D3CAA985}"/>
              </a:ext>
            </a:extLst>
          </p:cNvPr>
          <p:cNvPicPr>
            <a:picLocks noChangeAspect="1"/>
          </p:cNvPicPr>
          <p:nvPr/>
        </p:nvPicPr>
        <p:blipFill>
          <a:blip r:embed="rId3"/>
          <a:stretch>
            <a:fillRect/>
          </a:stretch>
        </p:blipFill>
        <p:spPr>
          <a:xfrm>
            <a:off x="194688" y="1886208"/>
            <a:ext cx="2214958" cy="2980196"/>
          </a:xfrm>
          <a:prstGeom prst="rect">
            <a:avLst/>
          </a:prstGeom>
        </p:spPr>
      </p:pic>
      <p:pic>
        <p:nvPicPr>
          <p:cNvPr id="17" name="Picture 16">
            <a:extLst>
              <a:ext uri="{FF2B5EF4-FFF2-40B4-BE49-F238E27FC236}">
                <a16:creationId xmlns:a16="http://schemas.microsoft.com/office/drawing/2014/main" id="{02D059A7-E614-0766-1C8A-2EDA683F6E01}"/>
              </a:ext>
            </a:extLst>
          </p:cNvPr>
          <p:cNvPicPr>
            <a:picLocks noChangeAspect="1"/>
          </p:cNvPicPr>
          <p:nvPr/>
        </p:nvPicPr>
        <p:blipFill>
          <a:blip r:embed="rId4"/>
          <a:stretch>
            <a:fillRect/>
          </a:stretch>
        </p:blipFill>
        <p:spPr>
          <a:xfrm>
            <a:off x="524696" y="2952859"/>
            <a:ext cx="2251384" cy="3107931"/>
          </a:xfrm>
          <a:prstGeom prst="rect">
            <a:avLst/>
          </a:prstGeom>
        </p:spPr>
      </p:pic>
      <p:pic>
        <p:nvPicPr>
          <p:cNvPr id="3" name="Picture 2">
            <a:extLst>
              <a:ext uri="{FF2B5EF4-FFF2-40B4-BE49-F238E27FC236}">
                <a16:creationId xmlns:a16="http://schemas.microsoft.com/office/drawing/2014/main" id="{64013D8C-58EE-3273-871F-73D1A2949FC4}"/>
              </a:ext>
            </a:extLst>
          </p:cNvPr>
          <p:cNvPicPr>
            <a:picLocks noChangeAspect="1"/>
          </p:cNvPicPr>
          <p:nvPr/>
        </p:nvPicPr>
        <p:blipFill>
          <a:blip r:embed="rId5"/>
          <a:stretch>
            <a:fillRect/>
          </a:stretch>
        </p:blipFill>
        <p:spPr>
          <a:xfrm>
            <a:off x="6340464" y="2658875"/>
            <a:ext cx="2163657" cy="1387052"/>
          </a:xfrm>
          <a:prstGeom prst="rect">
            <a:avLst/>
          </a:prstGeom>
        </p:spPr>
      </p:pic>
      <p:pic>
        <p:nvPicPr>
          <p:cNvPr id="13" name="Picture 12">
            <a:extLst>
              <a:ext uri="{FF2B5EF4-FFF2-40B4-BE49-F238E27FC236}">
                <a16:creationId xmlns:a16="http://schemas.microsoft.com/office/drawing/2014/main" id="{457FC145-95DF-36FC-421D-D02A4ED432B9}"/>
              </a:ext>
            </a:extLst>
          </p:cNvPr>
          <p:cNvPicPr>
            <a:picLocks noChangeAspect="1"/>
          </p:cNvPicPr>
          <p:nvPr/>
        </p:nvPicPr>
        <p:blipFill>
          <a:blip r:embed="rId6"/>
          <a:stretch>
            <a:fillRect/>
          </a:stretch>
        </p:blipFill>
        <p:spPr>
          <a:xfrm>
            <a:off x="3361539" y="2009865"/>
            <a:ext cx="1914648" cy="2685073"/>
          </a:xfrm>
          <a:prstGeom prst="rect">
            <a:avLst/>
          </a:prstGeom>
        </p:spPr>
      </p:pic>
      <p:pic>
        <p:nvPicPr>
          <p:cNvPr id="4" name="Picture 3">
            <a:extLst>
              <a:ext uri="{FF2B5EF4-FFF2-40B4-BE49-F238E27FC236}">
                <a16:creationId xmlns:a16="http://schemas.microsoft.com/office/drawing/2014/main" id="{E0AEFB35-DDF4-D321-739C-BF5F9AAB663C}"/>
              </a:ext>
            </a:extLst>
          </p:cNvPr>
          <p:cNvPicPr>
            <a:picLocks noChangeAspect="1"/>
          </p:cNvPicPr>
          <p:nvPr/>
        </p:nvPicPr>
        <p:blipFill>
          <a:blip r:embed="rId7"/>
          <a:stretch>
            <a:fillRect/>
          </a:stretch>
        </p:blipFill>
        <p:spPr>
          <a:xfrm>
            <a:off x="4041514" y="3649569"/>
            <a:ext cx="1701233" cy="2433670"/>
          </a:xfrm>
          <a:prstGeom prst="rect">
            <a:avLst/>
          </a:prstGeom>
        </p:spPr>
      </p:pic>
      <p:pic>
        <p:nvPicPr>
          <p:cNvPr id="6" name="Picture 5">
            <a:extLst>
              <a:ext uri="{FF2B5EF4-FFF2-40B4-BE49-F238E27FC236}">
                <a16:creationId xmlns:a16="http://schemas.microsoft.com/office/drawing/2014/main" id="{1851DBC3-FE0C-2757-AB7F-B2805223D695}"/>
              </a:ext>
            </a:extLst>
          </p:cNvPr>
          <p:cNvPicPr>
            <a:picLocks noChangeAspect="1"/>
          </p:cNvPicPr>
          <p:nvPr/>
        </p:nvPicPr>
        <p:blipFill>
          <a:blip r:embed="rId8"/>
          <a:stretch>
            <a:fillRect/>
          </a:stretch>
        </p:blipFill>
        <p:spPr>
          <a:xfrm>
            <a:off x="6606911" y="1714084"/>
            <a:ext cx="1289673" cy="909114"/>
          </a:xfrm>
          <a:prstGeom prst="rect">
            <a:avLst/>
          </a:prstGeom>
        </p:spPr>
      </p:pic>
      <p:pic>
        <p:nvPicPr>
          <p:cNvPr id="2" name="Picture 1">
            <a:extLst>
              <a:ext uri="{FF2B5EF4-FFF2-40B4-BE49-F238E27FC236}">
                <a16:creationId xmlns:a16="http://schemas.microsoft.com/office/drawing/2014/main" id="{24C3BFDC-D7C9-15C9-253A-9549616996B0}"/>
              </a:ext>
            </a:extLst>
          </p:cNvPr>
          <p:cNvPicPr>
            <a:picLocks noChangeAspect="1"/>
          </p:cNvPicPr>
          <p:nvPr/>
        </p:nvPicPr>
        <p:blipFill>
          <a:blip r:embed="rId9"/>
          <a:stretch>
            <a:fillRect/>
          </a:stretch>
        </p:blipFill>
        <p:spPr>
          <a:xfrm>
            <a:off x="6361790" y="4331416"/>
            <a:ext cx="1990069" cy="1492552"/>
          </a:xfrm>
          <a:prstGeom prst="rect">
            <a:avLst/>
          </a:prstGeom>
        </p:spPr>
      </p:pic>
      <p:sp>
        <p:nvSpPr>
          <p:cNvPr id="5" name="Title 9">
            <a:extLst>
              <a:ext uri="{FF2B5EF4-FFF2-40B4-BE49-F238E27FC236}">
                <a16:creationId xmlns:a16="http://schemas.microsoft.com/office/drawing/2014/main" id="{10D2D74A-0998-631C-7279-D6DDD98F4A5B}"/>
              </a:ext>
            </a:extLst>
          </p:cNvPr>
          <p:cNvSpPr txBox="1">
            <a:spLocks/>
          </p:cNvSpPr>
          <p:nvPr/>
        </p:nvSpPr>
        <p:spPr>
          <a:xfrm>
            <a:off x="168237" y="1323326"/>
            <a:ext cx="1910141" cy="527874"/>
          </a:xfrm>
          <a:prstGeom prst="rect">
            <a:avLst/>
          </a:prstGeom>
          <a:noFill/>
        </p:spPr>
        <p:txBody>
          <a:bodyPr wrap="square" lIns="0" tIns="0" rIns="0" bIns="0" rtlCol="0" anchor="t">
            <a:noAutofit/>
          </a:bodyPr>
          <a:lstStyle>
            <a:lvl1pPr algn="l" defTabSz="914309" rtl="0" eaLnBrk="1" latinLnBrk="0" hangingPunct="1">
              <a:lnSpc>
                <a:spcPct val="90000"/>
              </a:lnSpc>
              <a:spcBef>
                <a:spcPct val="0"/>
              </a:spcBef>
              <a:buNone/>
              <a:defRPr kumimoji="0" lang="en-US" sz="3200" b="1" i="0" u="none" strike="noStrike" kern="1200" cap="none" spc="0" normalizeH="0" baseline="0" dirty="0">
                <a:ln>
                  <a:noFill/>
                </a:ln>
                <a:solidFill>
                  <a:srgbClr val="112E43"/>
                </a:solidFill>
                <a:effectLst/>
                <a:uLnTx/>
                <a:uFillTx/>
                <a:latin typeface="Century Gothic" panose="020B0502020202020204" pitchFamily="34" charset="0"/>
                <a:ea typeface="+mn-ea"/>
                <a:cs typeface="+mn-cs"/>
              </a:defRPr>
            </a:lvl1pPr>
          </a:lstStyle>
          <a:p>
            <a:pPr marL="0" marR="0" lvl="0" indent="0" algn="l" defTabSz="914309"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srgbClr val="112E43"/>
                </a:solidFill>
                <a:effectLst/>
                <a:uLnTx/>
                <a:uFillTx/>
                <a:latin typeface="Century Gothic" panose="020B0502020202020204" pitchFamily="34" charset="0"/>
                <a:ea typeface="+mn-ea"/>
                <a:cs typeface="+mn-cs"/>
              </a:rPr>
              <a:t>Case studies</a:t>
            </a:r>
          </a:p>
        </p:txBody>
      </p:sp>
      <p:sp>
        <p:nvSpPr>
          <p:cNvPr id="7" name="Title 9">
            <a:extLst>
              <a:ext uri="{FF2B5EF4-FFF2-40B4-BE49-F238E27FC236}">
                <a16:creationId xmlns:a16="http://schemas.microsoft.com/office/drawing/2014/main" id="{7B019996-77FC-2EDE-A98C-B4485E5A841F}"/>
              </a:ext>
            </a:extLst>
          </p:cNvPr>
          <p:cNvSpPr txBox="1">
            <a:spLocks/>
          </p:cNvSpPr>
          <p:nvPr/>
        </p:nvSpPr>
        <p:spPr>
          <a:xfrm>
            <a:off x="3381352" y="1169287"/>
            <a:ext cx="2611523" cy="527874"/>
          </a:xfrm>
          <a:prstGeom prst="rect">
            <a:avLst/>
          </a:prstGeom>
          <a:noFill/>
        </p:spPr>
        <p:txBody>
          <a:bodyPr wrap="square" lIns="0" tIns="0" rIns="0" bIns="0" rtlCol="0" anchor="t">
            <a:noAutofit/>
          </a:bodyPr>
          <a:lstStyle>
            <a:lvl1pPr algn="l" defTabSz="914309" rtl="0" eaLnBrk="1" latinLnBrk="0" hangingPunct="1">
              <a:lnSpc>
                <a:spcPct val="90000"/>
              </a:lnSpc>
              <a:spcBef>
                <a:spcPct val="0"/>
              </a:spcBef>
              <a:buNone/>
              <a:defRPr kumimoji="0" lang="en-US" sz="3200" b="1" i="0" u="none" strike="noStrike" kern="1200" cap="none" spc="0" normalizeH="0" baseline="0" dirty="0">
                <a:ln>
                  <a:noFill/>
                </a:ln>
                <a:solidFill>
                  <a:srgbClr val="112E43"/>
                </a:solidFill>
                <a:effectLst/>
                <a:uLnTx/>
                <a:uFillTx/>
                <a:latin typeface="Century Gothic" panose="020B0502020202020204" pitchFamily="34" charset="0"/>
                <a:ea typeface="+mn-ea"/>
                <a:cs typeface="+mn-cs"/>
              </a:defRPr>
            </a:lvl1pPr>
          </a:lstStyle>
          <a:p>
            <a:pPr marL="0" marR="0" lvl="0" indent="0" algn="l" defTabSz="914309"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srgbClr val="112E43"/>
                </a:solidFill>
                <a:effectLst/>
                <a:uLnTx/>
                <a:uFillTx/>
                <a:latin typeface="Century Gothic" panose="020B0502020202020204" pitchFamily="34" charset="0"/>
                <a:ea typeface="+mn-ea"/>
                <a:cs typeface="+mn-cs"/>
              </a:rPr>
              <a:t>Sector-specific insights</a:t>
            </a:r>
          </a:p>
        </p:txBody>
      </p:sp>
      <p:sp>
        <p:nvSpPr>
          <p:cNvPr id="8" name="Title 9">
            <a:extLst>
              <a:ext uri="{FF2B5EF4-FFF2-40B4-BE49-F238E27FC236}">
                <a16:creationId xmlns:a16="http://schemas.microsoft.com/office/drawing/2014/main" id="{A4601C31-632B-599E-4249-340AD73FCC6A}"/>
              </a:ext>
            </a:extLst>
          </p:cNvPr>
          <p:cNvSpPr txBox="1">
            <a:spLocks/>
          </p:cNvSpPr>
          <p:nvPr/>
        </p:nvSpPr>
        <p:spPr>
          <a:xfrm>
            <a:off x="6655719" y="1208458"/>
            <a:ext cx="1910141" cy="378805"/>
          </a:xfrm>
          <a:prstGeom prst="rect">
            <a:avLst/>
          </a:prstGeom>
          <a:noFill/>
        </p:spPr>
        <p:txBody>
          <a:bodyPr wrap="square" lIns="0" tIns="0" rIns="0" bIns="0" rtlCol="0" anchor="t">
            <a:noAutofit/>
          </a:bodyPr>
          <a:lstStyle>
            <a:lvl1pPr algn="l" defTabSz="914309" rtl="0" eaLnBrk="1" latinLnBrk="0" hangingPunct="1">
              <a:lnSpc>
                <a:spcPct val="90000"/>
              </a:lnSpc>
              <a:spcBef>
                <a:spcPct val="0"/>
              </a:spcBef>
              <a:buNone/>
              <a:defRPr kumimoji="0" lang="en-US" sz="3200" b="1" i="0" u="none" strike="noStrike" kern="1200" cap="none" spc="0" normalizeH="0" baseline="0" dirty="0">
                <a:ln>
                  <a:noFill/>
                </a:ln>
                <a:solidFill>
                  <a:srgbClr val="112E43"/>
                </a:solidFill>
                <a:effectLst/>
                <a:uLnTx/>
                <a:uFillTx/>
                <a:latin typeface="Century Gothic" panose="020B0502020202020204" pitchFamily="34" charset="0"/>
                <a:ea typeface="+mn-ea"/>
                <a:cs typeface="+mn-cs"/>
              </a:defRPr>
            </a:lvl1pPr>
          </a:lstStyle>
          <a:p>
            <a:pPr marL="0" marR="0" lvl="0" indent="0" algn="l" defTabSz="914309"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srgbClr val="112E43"/>
                </a:solidFill>
                <a:effectLst/>
                <a:uLnTx/>
                <a:uFillTx/>
                <a:latin typeface="Century Gothic" panose="020B0502020202020204" pitchFamily="34" charset="0"/>
                <a:ea typeface="+mn-ea"/>
                <a:cs typeface="+mn-cs"/>
              </a:rPr>
              <a:t>Events</a:t>
            </a:r>
          </a:p>
        </p:txBody>
      </p:sp>
      <p:sp>
        <p:nvSpPr>
          <p:cNvPr id="9" name="Title 9">
            <a:extLst>
              <a:ext uri="{FF2B5EF4-FFF2-40B4-BE49-F238E27FC236}">
                <a16:creationId xmlns:a16="http://schemas.microsoft.com/office/drawing/2014/main" id="{B0E1B9B4-B88C-8448-2F43-DED0CD91E293}"/>
              </a:ext>
            </a:extLst>
          </p:cNvPr>
          <p:cNvSpPr txBox="1">
            <a:spLocks/>
          </p:cNvSpPr>
          <p:nvPr/>
        </p:nvSpPr>
        <p:spPr>
          <a:xfrm>
            <a:off x="9566337" y="1193838"/>
            <a:ext cx="1910141" cy="527874"/>
          </a:xfrm>
          <a:prstGeom prst="rect">
            <a:avLst/>
          </a:prstGeom>
          <a:noFill/>
        </p:spPr>
        <p:txBody>
          <a:bodyPr wrap="square" lIns="0" tIns="0" rIns="0" bIns="0" rtlCol="0" anchor="t">
            <a:noAutofit/>
          </a:bodyPr>
          <a:lstStyle>
            <a:lvl1pPr algn="l" defTabSz="914309" rtl="0" eaLnBrk="1" latinLnBrk="0" hangingPunct="1">
              <a:lnSpc>
                <a:spcPct val="90000"/>
              </a:lnSpc>
              <a:spcBef>
                <a:spcPct val="0"/>
              </a:spcBef>
              <a:buNone/>
              <a:defRPr kumimoji="0" lang="en-US" sz="3200" b="1" i="0" u="none" strike="noStrike" kern="1200" cap="none" spc="0" normalizeH="0" baseline="0" dirty="0">
                <a:ln>
                  <a:noFill/>
                </a:ln>
                <a:solidFill>
                  <a:srgbClr val="112E43"/>
                </a:solidFill>
                <a:effectLst/>
                <a:uLnTx/>
                <a:uFillTx/>
                <a:latin typeface="Century Gothic" panose="020B0502020202020204" pitchFamily="34" charset="0"/>
                <a:ea typeface="+mn-ea"/>
                <a:cs typeface="+mn-cs"/>
              </a:defRPr>
            </a:lvl1pPr>
          </a:lstStyle>
          <a:p>
            <a:pPr marL="0" marR="0" lvl="0" indent="0" algn="l" defTabSz="914309"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srgbClr val="112E43"/>
                </a:solidFill>
                <a:effectLst/>
                <a:uLnTx/>
                <a:uFillTx/>
                <a:latin typeface="Century Gothic" panose="020B0502020202020204" pitchFamily="34" charset="0"/>
                <a:ea typeface="+mn-ea"/>
                <a:cs typeface="+mn-cs"/>
              </a:rPr>
              <a:t>HE Newsletter</a:t>
            </a:r>
          </a:p>
        </p:txBody>
      </p:sp>
      <p:pic>
        <p:nvPicPr>
          <p:cNvPr id="12" name="Picture 11" descr="A screenshot of a web page&#10;&#10;AI-generated content may be incorrect.">
            <a:extLst>
              <a:ext uri="{FF2B5EF4-FFF2-40B4-BE49-F238E27FC236}">
                <a16:creationId xmlns:a16="http://schemas.microsoft.com/office/drawing/2014/main" id="{AC1CE53B-F11F-DA0B-39AA-4EE23D9C36D5}"/>
              </a:ext>
            </a:extLst>
          </p:cNvPr>
          <p:cNvPicPr>
            <a:picLocks noChangeAspect="1"/>
          </p:cNvPicPr>
          <p:nvPr/>
        </p:nvPicPr>
        <p:blipFill>
          <a:blip r:embed="rId10"/>
          <a:stretch>
            <a:fillRect/>
          </a:stretch>
        </p:blipFill>
        <p:spPr>
          <a:xfrm>
            <a:off x="9227308" y="1937466"/>
            <a:ext cx="2399889" cy="2928938"/>
          </a:xfrm>
          <a:prstGeom prst="rect">
            <a:avLst/>
          </a:prstGeom>
        </p:spPr>
      </p:pic>
      <p:sp>
        <p:nvSpPr>
          <p:cNvPr id="14" name="Title 9">
            <a:extLst>
              <a:ext uri="{FF2B5EF4-FFF2-40B4-BE49-F238E27FC236}">
                <a16:creationId xmlns:a16="http://schemas.microsoft.com/office/drawing/2014/main" id="{6239930E-1835-D988-3142-82E3EA87C42E}"/>
              </a:ext>
            </a:extLst>
          </p:cNvPr>
          <p:cNvSpPr txBox="1">
            <a:spLocks/>
          </p:cNvSpPr>
          <p:nvPr/>
        </p:nvSpPr>
        <p:spPr>
          <a:xfrm>
            <a:off x="9434556" y="4928476"/>
            <a:ext cx="2399889" cy="1066651"/>
          </a:xfrm>
          <a:prstGeom prst="rect">
            <a:avLst/>
          </a:prstGeom>
          <a:noFill/>
        </p:spPr>
        <p:txBody>
          <a:bodyPr wrap="square" lIns="0" tIns="0" rIns="0" bIns="0" rtlCol="0" anchor="t">
            <a:noAutofit/>
          </a:bodyPr>
          <a:lstStyle>
            <a:lvl1pPr algn="l" defTabSz="914309" rtl="0" eaLnBrk="1" latinLnBrk="0" hangingPunct="1">
              <a:lnSpc>
                <a:spcPct val="90000"/>
              </a:lnSpc>
              <a:spcBef>
                <a:spcPct val="0"/>
              </a:spcBef>
              <a:buNone/>
              <a:defRPr kumimoji="0" lang="en-US" sz="3200" b="1" i="0" u="none" strike="noStrike" kern="1200" cap="none" spc="0" normalizeH="0" baseline="0" dirty="0">
                <a:ln>
                  <a:noFill/>
                </a:ln>
                <a:solidFill>
                  <a:srgbClr val="112E43"/>
                </a:solidFill>
                <a:effectLst/>
                <a:uLnTx/>
                <a:uFillTx/>
                <a:latin typeface="Century Gothic" panose="020B0502020202020204" pitchFamily="34" charset="0"/>
                <a:ea typeface="+mn-ea"/>
                <a:cs typeface="+mn-cs"/>
              </a:defRPr>
            </a:lvl1pPr>
          </a:lstStyle>
          <a:p>
            <a:pPr marL="0" marR="0" lvl="0" indent="0" algn="l" defTabSz="914309"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srgbClr val="112E43"/>
                </a:solidFill>
                <a:effectLst/>
                <a:uLnTx/>
                <a:uFillTx/>
                <a:latin typeface="Century Gothic" panose="020B0502020202020204" pitchFamily="34" charset="0"/>
                <a:ea typeface="+mn-ea"/>
                <a:cs typeface="+mn-cs"/>
              </a:rPr>
              <a:t>&amp; our new HE Microsoft Teams Channel</a:t>
            </a:r>
          </a:p>
        </p:txBody>
      </p:sp>
    </p:spTree>
    <p:extLst>
      <p:ext uri="{BB962C8B-B14F-4D97-AF65-F5344CB8AC3E}">
        <p14:creationId xmlns:p14="http://schemas.microsoft.com/office/powerpoint/2010/main" val="3660744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A70DF-9E0A-7E54-DCBE-61EF7C49528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0DAD84B-C469-6B00-745A-59FC1E7A6BB9}"/>
              </a:ext>
            </a:extLst>
          </p:cNvPr>
          <p:cNvSpPr txBox="1"/>
          <p:nvPr/>
        </p:nvSpPr>
        <p:spPr>
          <a:xfrm>
            <a:off x="1787703" y="150015"/>
            <a:ext cx="10311829" cy="1428108"/>
          </a:xfrm>
          <a:prstGeom prst="rect">
            <a:avLst/>
          </a:prstGeom>
          <a:noFill/>
        </p:spPr>
        <p:txBody>
          <a:bodyPr wrap="square" lIns="0" tIns="0" rIns="0" bIns="0" rtlCol="0" anchor="ctr">
            <a:noAutofit/>
          </a:bodyPr>
          <a:lstStyle/>
          <a:p>
            <a:pPr marL="363220" marR="0" lvl="0" indent="-363220" algn="l" defTabSz="914354" rtl="0" eaLnBrk="1" fontAlgn="auto" latinLnBrk="0" hangingPunct="1">
              <a:lnSpc>
                <a:spcPct val="90000"/>
              </a:lnSpc>
              <a:spcBef>
                <a:spcPts val="600"/>
              </a:spcBef>
              <a:spcAft>
                <a:spcPts val="0"/>
              </a:spcAft>
              <a:buClrTx/>
              <a:buSzTx/>
              <a:buFontTx/>
              <a:buNone/>
              <a:tabLst/>
              <a:defRPr/>
            </a:pPr>
            <a:r>
              <a:rPr kumimoji="0" lang="en-GB" sz="4000" b="1" i="0" u="none" strike="noStrike" kern="1200" cap="none" spc="0" normalizeH="0" baseline="0" noProof="0">
                <a:ln>
                  <a:noFill/>
                </a:ln>
                <a:solidFill>
                  <a:srgbClr val="112E43"/>
                </a:solidFill>
                <a:effectLst/>
                <a:uLnTx/>
                <a:uFillTx/>
                <a:latin typeface="Century Gothic"/>
              </a:rPr>
              <a:t>  2025: Driving engagement and action </a:t>
            </a:r>
            <a:r>
              <a:rPr lang="en-GB" sz="4000" b="1">
                <a:solidFill>
                  <a:srgbClr val="112E43"/>
                </a:solidFill>
                <a:latin typeface="Century Gothic"/>
              </a:rPr>
              <a:t>a</a:t>
            </a:r>
            <a:r>
              <a:rPr kumimoji="0" lang="en-GB" sz="4000" b="1" i="0" u="none" strike="noStrike" kern="1200" cap="none" spc="0" normalizeH="0" baseline="0" noProof="0">
                <a:ln>
                  <a:noFill/>
                </a:ln>
                <a:solidFill>
                  <a:srgbClr val="112E43"/>
                </a:solidFill>
                <a:effectLst/>
                <a:uLnTx/>
                <a:uFillTx/>
                <a:latin typeface="Century Gothic"/>
              </a:rPr>
              <a:t>cross Higher Education</a:t>
            </a:r>
            <a:endParaRPr lang="en-GB" sz="4000" b="1" i="0" u="none" strike="noStrike" kern="1200" cap="none" spc="0" normalizeH="0" baseline="0" noProof="0">
              <a:ln>
                <a:noFill/>
              </a:ln>
              <a:solidFill>
                <a:srgbClr val="112E43"/>
              </a:solidFill>
              <a:effectLst/>
              <a:highlight>
                <a:srgbClr val="FFFF00"/>
              </a:highlight>
              <a:uLnTx/>
              <a:uFillTx/>
              <a:latin typeface="Century Gothic" panose="020B0502020202020204" pitchFamily="34" charset="0"/>
            </a:endParaRPr>
          </a:p>
        </p:txBody>
      </p:sp>
      <p:sp>
        <p:nvSpPr>
          <p:cNvPr id="9" name="TextBox 8">
            <a:extLst>
              <a:ext uri="{FF2B5EF4-FFF2-40B4-BE49-F238E27FC236}">
                <a16:creationId xmlns:a16="http://schemas.microsoft.com/office/drawing/2014/main" id="{485B3862-737E-DE8E-0A90-6F04C0E8FBE0}"/>
              </a:ext>
            </a:extLst>
          </p:cNvPr>
          <p:cNvSpPr txBox="1"/>
          <p:nvPr/>
        </p:nvSpPr>
        <p:spPr>
          <a:xfrm>
            <a:off x="2542946" y="1578123"/>
            <a:ext cx="8258300" cy="584775"/>
          </a:xfrm>
          <a:prstGeom prst="rect">
            <a:avLst/>
          </a:prstGeom>
          <a:solidFill>
            <a:srgbClr val="ACDCE7">
              <a:alpha val="0"/>
            </a:srgbClr>
          </a:solid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1">
              <a:solidFill>
                <a:srgbClr val="2C3E50"/>
              </a:solidFill>
              <a:latin typeface="Segoe UI" panose="020B0502040204020203"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1600" b="1">
                <a:solidFill>
                  <a:srgbClr val="2C3E50"/>
                </a:solidFill>
                <a:latin typeface="Segoe UI"/>
                <a:cs typeface="Segoe UI"/>
              </a:rPr>
              <a:t>Key milestones and measurable impact</a:t>
            </a:r>
          </a:p>
        </p:txBody>
      </p:sp>
      <p:graphicFrame>
        <p:nvGraphicFramePr>
          <p:cNvPr id="14" name="Diagram 13">
            <a:extLst>
              <a:ext uri="{FF2B5EF4-FFF2-40B4-BE49-F238E27FC236}">
                <a16:creationId xmlns:a16="http://schemas.microsoft.com/office/drawing/2014/main" id="{0E81D010-5778-6FEB-8ACD-08E1D4B37762}"/>
              </a:ext>
            </a:extLst>
          </p:cNvPr>
          <p:cNvGraphicFramePr/>
          <p:nvPr>
            <p:extLst>
              <p:ext uri="{D42A27DB-BD31-4B8C-83A1-F6EECF244321}">
                <p14:modId xmlns:p14="http://schemas.microsoft.com/office/powerpoint/2010/main" val="2606787835"/>
              </p:ext>
            </p:extLst>
          </p:nvPr>
        </p:nvGraphicFramePr>
        <p:xfrm>
          <a:off x="2608096" y="1870510"/>
          <a:ext cx="8128000" cy="48369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6874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5A1B2-C371-FD66-2D3E-99C2785C21C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F695515-7C23-BEC8-A1E9-A1EF066B3981}"/>
              </a:ext>
            </a:extLst>
          </p:cNvPr>
          <p:cNvSpPr txBox="1"/>
          <p:nvPr/>
        </p:nvSpPr>
        <p:spPr>
          <a:xfrm>
            <a:off x="1787703" y="150015"/>
            <a:ext cx="10311829" cy="1428108"/>
          </a:xfrm>
          <a:prstGeom prst="rect">
            <a:avLst/>
          </a:prstGeom>
          <a:noFill/>
        </p:spPr>
        <p:txBody>
          <a:bodyPr wrap="square" lIns="0" tIns="0" rIns="0" bIns="0" rtlCol="0" anchor="ctr">
            <a:noAutofit/>
          </a:bodyPr>
          <a:lstStyle/>
          <a:p>
            <a:pPr marL="363220" marR="0" lvl="0" indent="-363220" algn="l" defTabSz="914354" rtl="0" eaLnBrk="1" fontAlgn="auto" latinLnBrk="0" hangingPunct="1">
              <a:lnSpc>
                <a:spcPct val="90000"/>
              </a:lnSpc>
              <a:spcBef>
                <a:spcPts val="600"/>
              </a:spcBef>
              <a:spcAft>
                <a:spcPts val="0"/>
              </a:spcAft>
              <a:buClrTx/>
              <a:buSzTx/>
              <a:buFontTx/>
              <a:buNone/>
              <a:tabLst/>
              <a:defRPr/>
            </a:pPr>
            <a:r>
              <a:rPr kumimoji="0" lang="en-GB" sz="4000" b="1" i="0" u="none" strike="noStrike" kern="1200" cap="none" spc="0" normalizeH="0" baseline="0" noProof="0">
                <a:ln>
                  <a:noFill/>
                </a:ln>
                <a:solidFill>
                  <a:srgbClr val="112E43"/>
                </a:solidFill>
                <a:effectLst/>
                <a:uLnTx/>
                <a:uFillTx/>
                <a:latin typeface="Century Gothic"/>
              </a:rPr>
              <a:t>  From 2024 to 2025</a:t>
            </a:r>
            <a:endParaRPr lang="en-GB" sz="4000" b="1" i="0" u="none" strike="noStrike" kern="1200" cap="none" spc="0" normalizeH="0" baseline="0" noProof="0">
              <a:ln>
                <a:noFill/>
              </a:ln>
              <a:solidFill>
                <a:srgbClr val="112E43"/>
              </a:solidFill>
              <a:effectLst/>
              <a:highlight>
                <a:srgbClr val="FFFF00"/>
              </a:highlight>
              <a:uLnTx/>
              <a:uFillTx/>
              <a:latin typeface="Century Gothic" panose="020B0502020202020204" pitchFamily="34" charset="0"/>
            </a:endParaRPr>
          </a:p>
        </p:txBody>
      </p:sp>
      <p:sp>
        <p:nvSpPr>
          <p:cNvPr id="3" name="TextBox 2">
            <a:extLst>
              <a:ext uri="{FF2B5EF4-FFF2-40B4-BE49-F238E27FC236}">
                <a16:creationId xmlns:a16="http://schemas.microsoft.com/office/drawing/2014/main" id="{9A5297D9-D5D2-B3A6-EA5D-1ABEF7F1EEA0}"/>
              </a:ext>
            </a:extLst>
          </p:cNvPr>
          <p:cNvSpPr txBox="1"/>
          <p:nvPr/>
        </p:nvSpPr>
        <p:spPr>
          <a:xfrm>
            <a:off x="3422187" y="1497181"/>
            <a:ext cx="2785289" cy="2492990"/>
          </a:xfrm>
          <a:prstGeom prst="rect">
            <a:avLst/>
          </a:prstGeom>
          <a:solidFill>
            <a:srgbClr val="ACDCE7">
              <a:alpha val="0"/>
            </a:srgbClr>
          </a:solid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1">
              <a:solidFill>
                <a:srgbClr val="2C3E50"/>
              </a:solidFill>
              <a:latin typeface="Segoe UI" panose="020B0502040204020203"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6000" b="1">
                <a:solidFill>
                  <a:srgbClr val="2C3E50"/>
                </a:solidFill>
                <a:latin typeface="Segoe UI"/>
                <a:cs typeface="Segoe UI"/>
              </a:rPr>
              <a:t>+2pp </a:t>
            </a:r>
            <a:r>
              <a:rPr lang="en-GB" sz="1600" b="1">
                <a:solidFill>
                  <a:srgbClr val="EE6C25"/>
                </a:solidFill>
                <a:latin typeface="Segoe UI"/>
                <a:cs typeface="Segoe UI"/>
              </a:rPr>
              <a:t>HE </a:t>
            </a:r>
            <a:r>
              <a:rPr lang="en-GB" sz="1600" b="1">
                <a:solidFill>
                  <a:srgbClr val="2C3E50"/>
                </a:solidFill>
                <a:latin typeface="Segoe UI"/>
                <a:cs typeface="Segoe UI"/>
              </a:rPr>
              <a:t>employee engagement improvement </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600" b="1">
              <a:solidFill>
                <a:srgbClr val="2C3E50"/>
              </a:solidFill>
              <a:latin typeface="Segoe UI"/>
              <a:cs typeface="Segoe U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2C3E50"/>
              </a:solidFill>
              <a:effectLst/>
              <a:uLnTx/>
              <a:uFillTx/>
              <a:latin typeface="Segoe UI" panose="020B0502040204020203"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2C3E50"/>
              </a:solidFill>
              <a:effectLst/>
              <a:uLnTx/>
              <a:uFillTx/>
              <a:latin typeface="Segoe UI" panose="020B0502040204020203" pitchFamily="34" charset="0"/>
              <a:ea typeface="+mn-ea"/>
              <a:cs typeface="+mn-cs"/>
            </a:endParaRPr>
          </a:p>
        </p:txBody>
      </p:sp>
      <p:sp>
        <p:nvSpPr>
          <p:cNvPr id="5" name="TextBox 4">
            <a:extLst>
              <a:ext uri="{FF2B5EF4-FFF2-40B4-BE49-F238E27FC236}">
                <a16:creationId xmlns:a16="http://schemas.microsoft.com/office/drawing/2014/main" id="{57277A3E-38CD-B999-A6E2-0B85B8D283C0}"/>
              </a:ext>
            </a:extLst>
          </p:cNvPr>
          <p:cNvSpPr txBox="1"/>
          <p:nvPr/>
        </p:nvSpPr>
        <p:spPr>
          <a:xfrm>
            <a:off x="7619008" y="1497181"/>
            <a:ext cx="2785289" cy="2492990"/>
          </a:xfrm>
          <a:prstGeom prst="rect">
            <a:avLst/>
          </a:prstGeom>
          <a:solidFill>
            <a:srgbClr val="ACDCE7">
              <a:alpha val="0"/>
            </a:srgbClr>
          </a:solid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1">
              <a:solidFill>
                <a:srgbClr val="2C3E50"/>
              </a:solidFill>
              <a:latin typeface="Segoe UI" panose="020B0502040204020203"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6000" b="1">
                <a:solidFill>
                  <a:srgbClr val="2C3E50"/>
                </a:solidFill>
                <a:latin typeface="Segoe UI"/>
                <a:cs typeface="Segoe UI"/>
              </a:rPr>
              <a:t>+3pp </a:t>
            </a:r>
            <a:r>
              <a:rPr lang="en-GB" sz="1600" b="1">
                <a:solidFill>
                  <a:srgbClr val="EE6C25"/>
                </a:solidFill>
                <a:latin typeface="Segoe UI"/>
                <a:cs typeface="Segoe UI"/>
              </a:rPr>
              <a:t>HE </a:t>
            </a:r>
            <a:r>
              <a:rPr lang="en-GB" sz="1600" b="1">
                <a:solidFill>
                  <a:srgbClr val="2C3E50"/>
                </a:solidFill>
                <a:latin typeface="Segoe UI"/>
                <a:cs typeface="Segoe UI"/>
              </a:rPr>
              <a:t>belief in action improvement</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600" b="1">
              <a:solidFill>
                <a:srgbClr val="2C3E50"/>
              </a:solidFill>
              <a:latin typeface="Segoe UI"/>
              <a:cs typeface="Segoe U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2C3E50"/>
              </a:solidFill>
              <a:effectLst/>
              <a:uLnTx/>
              <a:uFillTx/>
              <a:latin typeface="Segoe UI" panose="020B0502040204020203"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2C3E50"/>
              </a:solidFill>
              <a:effectLst/>
              <a:uLnTx/>
              <a:uFillTx/>
              <a:latin typeface="Segoe UI" panose="020B0502040204020203" pitchFamily="34" charset="0"/>
              <a:ea typeface="+mn-ea"/>
              <a:cs typeface="+mn-cs"/>
            </a:endParaRPr>
          </a:p>
        </p:txBody>
      </p:sp>
      <p:sp>
        <p:nvSpPr>
          <p:cNvPr id="6" name="TextBox 5">
            <a:extLst>
              <a:ext uri="{FF2B5EF4-FFF2-40B4-BE49-F238E27FC236}">
                <a16:creationId xmlns:a16="http://schemas.microsoft.com/office/drawing/2014/main" id="{2566E7C4-0FD5-FB95-7F13-E9DD1BAD62EF}"/>
              </a:ext>
            </a:extLst>
          </p:cNvPr>
          <p:cNvSpPr txBox="1"/>
          <p:nvPr/>
        </p:nvSpPr>
        <p:spPr>
          <a:xfrm>
            <a:off x="3604226" y="3872038"/>
            <a:ext cx="6258297" cy="2246769"/>
          </a:xfrm>
          <a:prstGeom prst="rect">
            <a:avLst/>
          </a:prstGeom>
          <a:solidFill>
            <a:srgbClr val="ACDCE7">
              <a:alpha val="0"/>
            </a:srgbClr>
          </a:solid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1">
              <a:solidFill>
                <a:srgbClr val="2C3E50"/>
              </a:solidFill>
              <a:latin typeface="Segoe UI" panose="020B0502040204020203"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6000" b="1">
                <a:solidFill>
                  <a:srgbClr val="2C3E50"/>
                </a:solidFill>
                <a:latin typeface="Segoe UI"/>
                <a:cs typeface="Segoe UI"/>
              </a:rPr>
              <a:t>+35% </a:t>
            </a:r>
            <a:r>
              <a:rPr lang="en-GB" sz="1600" b="1">
                <a:solidFill>
                  <a:srgbClr val="2C3E50"/>
                </a:solidFill>
                <a:latin typeface="Segoe UI"/>
                <a:cs typeface="Segoe UI"/>
              </a:rPr>
              <a:t>increase in dashboard activity (over 400,000 HE views/interactions)</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600" b="1">
              <a:solidFill>
                <a:srgbClr val="2C3E50"/>
              </a:solidFill>
              <a:latin typeface="Segoe UI"/>
              <a:cs typeface="Segoe U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2C3E50"/>
              </a:solidFill>
              <a:effectLst/>
              <a:uLnTx/>
              <a:uFillTx/>
              <a:latin typeface="Segoe UI" panose="020B0502040204020203"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2C3E50"/>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208408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9F746-222E-BCB0-E01A-F9421D8AD76A}"/>
              </a:ext>
            </a:extLst>
          </p:cNvPr>
          <p:cNvSpPr>
            <a:spLocks noGrp="1"/>
          </p:cNvSpPr>
          <p:nvPr>
            <p:ph type="ctrTitle"/>
          </p:nvPr>
        </p:nvSpPr>
        <p:spPr>
          <a:xfrm>
            <a:off x="488687" y="3856434"/>
            <a:ext cx="6864298" cy="1344624"/>
          </a:xfrm>
        </p:spPr>
        <p:txBody>
          <a:bodyPr anchor="b">
            <a:normAutofit/>
          </a:bodyPr>
          <a:lstStyle/>
          <a:p>
            <a:br>
              <a:rPr lang="en-US" b="1"/>
            </a:br>
            <a:endParaRPr lang="en-US" b="1"/>
          </a:p>
        </p:txBody>
      </p:sp>
      <p:sp>
        <p:nvSpPr>
          <p:cNvPr id="3" name="Subtitle 2">
            <a:extLst>
              <a:ext uri="{FF2B5EF4-FFF2-40B4-BE49-F238E27FC236}">
                <a16:creationId xmlns:a16="http://schemas.microsoft.com/office/drawing/2014/main" id="{592C3D66-D3BE-5154-7A9E-1B9E615985B5}"/>
              </a:ext>
            </a:extLst>
          </p:cNvPr>
          <p:cNvSpPr>
            <a:spLocks noGrp="1"/>
          </p:cNvSpPr>
          <p:nvPr>
            <p:ph type="subTitle" idx="1"/>
          </p:nvPr>
        </p:nvSpPr>
        <p:spPr>
          <a:xfrm>
            <a:off x="488687" y="2340077"/>
            <a:ext cx="10198978" cy="3352799"/>
          </a:xfrm>
        </p:spPr>
        <p:txBody>
          <a:bodyPr>
            <a:normAutofit fontScale="77500" lnSpcReduction="20000"/>
          </a:bodyPr>
          <a:lstStyle/>
          <a:p>
            <a:pPr algn="ctr"/>
            <a:r>
              <a:rPr lang="en-US" sz="5400" b="1"/>
              <a:t>Your Voice Matters</a:t>
            </a:r>
          </a:p>
          <a:p>
            <a:pPr algn="ctr"/>
            <a:r>
              <a:rPr lang="en-US" sz="3500" b="1"/>
              <a:t>Our colleague listening journey</a:t>
            </a:r>
          </a:p>
          <a:p>
            <a:endParaRPr lang="en-US" sz="4000" b="1"/>
          </a:p>
          <a:p>
            <a:endParaRPr lang="en-US" sz="4000" b="1"/>
          </a:p>
          <a:p>
            <a:endParaRPr lang="en-US" sz="2800" b="1"/>
          </a:p>
          <a:p>
            <a:r>
              <a:rPr lang="en-US" sz="2800" b="1"/>
              <a:t>Rachael McGraw</a:t>
            </a:r>
          </a:p>
          <a:p>
            <a:r>
              <a:rPr lang="en-US" sz="2800" b="1"/>
              <a:t>Head of Colleague Experience</a:t>
            </a:r>
          </a:p>
          <a:p>
            <a:r>
              <a:rPr lang="en-US" sz="2800" b="1"/>
              <a:t>The University of Manchester</a:t>
            </a:r>
          </a:p>
        </p:txBody>
      </p:sp>
    </p:spTree>
    <p:extLst>
      <p:ext uri="{BB962C8B-B14F-4D97-AF65-F5344CB8AC3E}">
        <p14:creationId xmlns:p14="http://schemas.microsoft.com/office/powerpoint/2010/main" val="703965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065D51-2E1D-4787-698C-8ED34545904D}"/>
              </a:ext>
            </a:extLst>
          </p:cNvPr>
          <p:cNvSpPr txBox="1"/>
          <p:nvPr/>
        </p:nvSpPr>
        <p:spPr>
          <a:xfrm>
            <a:off x="304799" y="5657671"/>
            <a:ext cx="11061290"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FFFF"/>
                </a:solidFill>
                <a:effectLst/>
                <a:uLnTx/>
                <a:uFillTx/>
                <a:latin typeface="Aptos" panose="020B0004020202020204" pitchFamily="34" charset="0"/>
                <a:ea typeface="+mn-ea"/>
                <a:cs typeface="+mn-cs"/>
              </a:rPr>
              <a:t>15,500 colleagues across Professional Services, three Faculties, nine Schools, four Cultural Institutions, multiple research institutes and partners like CRUK and the NHS</a:t>
            </a:r>
          </a:p>
        </p:txBody>
      </p:sp>
    </p:spTree>
    <p:extLst>
      <p:ext uri="{BB962C8B-B14F-4D97-AF65-F5344CB8AC3E}">
        <p14:creationId xmlns:p14="http://schemas.microsoft.com/office/powerpoint/2010/main" val="2916678789"/>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46D98-9D0F-BB6D-3C7A-B28D30CC2810}"/>
              </a:ext>
            </a:extLst>
          </p:cNvPr>
          <p:cNvSpPr>
            <a:spLocks noGrp="1"/>
          </p:cNvSpPr>
          <p:nvPr>
            <p:ph type="title"/>
          </p:nvPr>
        </p:nvSpPr>
        <p:spPr/>
        <p:txBody>
          <a:bodyPr/>
          <a:lstStyle/>
          <a:p>
            <a:r>
              <a:rPr lang="en-GB" b="1"/>
              <a:t>Where we started</a:t>
            </a:r>
          </a:p>
        </p:txBody>
      </p:sp>
      <p:sp>
        <p:nvSpPr>
          <p:cNvPr id="3" name="Content Placeholder 2">
            <a:extLst>
              <a:ext uri="{FF2B5EF4-FFF2-40B4-BE49-F238E27FC236}">
                <a16:creationId xmlns:a16="http://schemas.microsoft.com/office/drawing/2014/main" id="{7E70C6EE-B6B8-6716-735B-09C1BBECFE9F}"/>
              </a:ext>
            </a:extLst>
          </p:cNvPr>
          <p:cNvSpPr>
            <a:spLocks noGrp="1"/>
          </p:cNvSpPr>
          <p:nvPr>
            <p:ph sz="half" idx="1"/>
          </p:nvPr>
        </p:nvSpPr>
        <p:spPr>
          <a:xfrm>
            <a:off x="838199" y="1402838"/>
            <a:ext cx="10747147" cy="4761988"/>
          </a:xfrm>
        </p:spPr>
        <p:txBody>
          <a:bodyPr>
            <a:normAutofit fontScale="85000" lnSpcReduction="20000"/>
          </a:bodyPr>
          <a:lstStyle/>
          <a:p>
            <a:pPr marL="0" indent="0">
              <a:buNone/>
            </a:pPr>
            <a:r>
              <a:rPr lang="en-GB" b="1"/>
              <a:t>2013-2019</a:t>
            </a:r>
          </a:p>
          <a:p>
            <a:r>
              <a:rPr lang="en-GB"/>
              <a:t>First ran a staff survey in 2013 and then every two years until 2019</a:t>
            </a:r>
          </a:p>
          <a:p>
            <a:r>
              <a:rPr lang="en-GB"/>
              <a:t>Used Capita, focus on satisfaction rather than engagement</a:t>
            </a:r>
          </a:p>
          <a:p>
            <a:r>
              <a:rPr lang="en-GB"/>
              <a:t>High response rates – 70% +, openly shared results, University actions</a:t>
            </a:r>
          </a:p>
          <a:p>
            <a:pPr marL="0" indent="0">
              <a:buNone/>
            </a:pPr>
            <a:r>
              <a:rPr lang="en-GB" b="1"/>
              <a:t>2021</a:t>
            </a:r>
          </a:p>
          <a:p>
            <a:r>
              <a:rPr lang="en-GB"/>
              <a:t>Wellbeing pulse survey with People Insight</a:t>
            </a:r>
          </a:p>
          <a:p>
            <a:r>
              <a:rPr lang="en-GB" i="1"/>
              <a:t>What works? </a:t>
            </a:r>
            <a:r>
              <a:rPr lang="en-GB"/>
              <a:t>Listening project resulting in our hybrid working approach</a:t>
            </a:r>
          </a:p>
          <a:p>
            <a:pPr marL="0" indent="0">
              <a:buNone/>
            </a:pPr>
            <a:r>
              <a:rPr lang="en-GB" b="1"/>
              <a:t>2022</a:t>
            </a:r>
          </a:p>
          <a:p>
            <a:r>
              <a:rPr lang="en-GB"/>
              <a:t>Moved to one survey every three years working with People Insight</a:t>
            </a:r>
          </a:p>
          <a:p>
            <a:r>
              <a:rPr lang="en-GB"/>
              <a:t>Large question set, academic-led steering group</a:t>
            </a:r>
          </a:p>
          <a:p>
            <a:r>
              <a:rPr lang="en-GB"/>
              <a:t>50% response rate</a:t>
            </a:r>
          </a:p>
          <a:p>
            <a:r>
              <a:rPr lang="en-GB"/>
              <a:t>Results not widely shared and action planning at University level only</a:t>
            </a:r>
          </a:p>
          <a:p>
            <a:pPr marL="0" indent="0">
              <a:buNone/>
            </a:pPr>
            <a:endParaRPr lang="en-GB" b="1"/>
          </a:p>
          <a:p>
            <a:pPr marL="0" indent="0">
              <a:buNone/>
            </a:pPr>
            <a:endParaRPr lang="en-GB" b="1"/>
          </a:p>
          <a:p>
            <a:pPr marL="0" indent="0">
              <a:buNone/>
            </a:pPr>
            <a:endParaRPr lang="en-GB"/>
          </a:p>
          <a:p>
            <a:pPr marL="0" indent="0">
              <a:buNone/>
            </a:pPr>
            <a:endParaRPr lang="en-GB"/>
          </a:p>
        </p:txBody>
      </p:sp>
      <p:pic>
        <p:nvPicPr>
          <p:cNvPr id="8" name="Picture 7">
            <a:extLst>
              <a:ext uri="{FF2B5EF4-FFF2-40B4-BE49-F238E27FC236}">
                <a16:creationId xmlns:a16="http://schemas.microsoft.com/office/drawing/2014/main" id="{56A6966F-2AB2-8C8E-149A-4106DFBA7C57}"/>
              </a:ext>
            </a:extLst>
          </p:cNvPr>
          <p:cNvPicPr>
            <a:picLocks noChangeAspect="1"/>
          </p:cNvPicPr>
          <p:nvPr/>
        </p:nvPicPr>
        <p:blipFill>
          <a:blip r:embed="rId2"/>
          <a:stretch>
            <a:fillRect/>
          </a:stretch>
        </p:blipFill>
        <p:spPr>
          <a:xfrm>
            <a:off x="6516944" y="472730"/>
            <a:ext cx="5068403" cy="822504"/>
          </a:xfrm>
          <a:prstGeom prst="rect">
            <a:avLst/>
          </a:prstGeom>
        </p:spPr>
      </p:pic>
    </p:spTree>
    <p:extLst>
      <p:ext uri="{BB962C8B-B14F-4D97-AF65-F5344CB8AC3E}">
        <p14:creationId xmlns:p14="http://schemas.microsoft.com/office/powerpoint/2010/main" val="1905285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4DBCF-2813-868E-A838-3AA1DF25EEC5}"/>
              </a:ext>
            </a:extLst>
          </p:cNvPr>
          <p:cNvSpPr>
            <a:spLocks noGrp="1"/>
          </p:cNvSpPr>
          <p:nvPr>
            <p:ph type="title"/>
          </p:nvPr>
        </p:nvSpPr>
        <p:spPr/>
        <p:txBody>
          <a:bodyPr/>
          <a:lstStyle/>
          <a:p>
            <a:r>
              <a:rPr lang="en-GB" b="1"/>
              <a:t>2024: A new approach</a:t>
            </a:r>
          </a:p>
        </p:txBody>
      </p:sp>
      <p:sp>
        <p:nvSpPr>
          <p:cNvPr id="3" name="Content Placeholder 2">
            <a:extLst>
              <a:ext uri="{FF2B5EF4-FFF2-40B4-BE49-F238E27FC236}">
                <a16:creationId xmlns:a16="http://schemas.microsoft.com/office/drawing/2014/main" id="{2A56DD93-FCD6-E3F6-81C9-E0824CCE4314}"/>
              </a:ext>
            </a:extLst>
          </p:cNvPr>
          <p:cNvSpPr>
            <a:spLocks noGrp="1"/>
          </p:cNvSpPr>
          <p:nvPr>
            <p:ph sz="half" idx="1"/>
          </p:nvPr>
        </p:nvSpPr>
        <p:spPr>
          <a:xfrm>
            <a:off x="838200" y="1825625"/>
            <a:ext cx="10515600" cy="4351338"/>
          </a:xfrm>
        </p:spPr>
        <p:txBody>
          <a:bodyPr/>
          <a:lstStyle/>
          <a:p>
            <a:r>
              <a:rPr lang="en-GB"/>
              <a:t>Engaging senior stakeholders to build momentum for a continuous listening approach across colleagues and students</a:t>
            </a:r>
          </a:p>
          <a:p>
            <a:r>
              <a:rPr lang="en-GB"/>
              <a:t>Launched our colleague experience surveys – joiners, one year and leavers </a:t>
            </a:r>
          </a:p>
          <a:p>
            <a:r>
              <a:rPr lang="en-GB"/>
              <a:t>New President and V-C Duncan Ivison joined August 2024</a:t>
            </a:r>
          </a:p>
          <a:p>
            <a:r>
              <a:rPr lang="en-GB"/>
              <a:t>Agreed to annual colleague engagement surveys starting in 2025</a:t>
            </a:r>
          </a:p>
          <a:p>
            <a:r>
              <a:rPr lang="en-GB"/>
              <a:t>Commissioned People Insight and proposed refreshed approach with a firm focus on the PEARL model of engagement, transparent results sharing and empowering leaders to take action</a:t>
            </a:r>
          </a:p>
        </p:txBody>
      </p:sp>
      <p:pic>
        <p:nvPicPr>
          <p:cNvPr id="6" name="Picture 5">
            <a:extLst>
              <a:ext uri="{FF2B5EF4-FFF2-40B4-BE49-F238E27FC236}">
                <a16:creationId xmlns:a16="http://schemas.microsoft.com/office/drawing/2014/main" id="{CF6D8329-51E1-EED3-B5B6-A3F2B2CC2D01}"/>
              </a:ext>
            </a:extLst>
          </p:cNvPr>
          <p:cNvPicPr>
            <a:picLocks noChangeAspect="1"/>
          </p:cNvPicPr>
          <p:nvPr/>
        </p:nvPicPr>
        <p:blipFill>
          <a:blip r:embed="rId2"/>
          <a:stretch>
            <a:fillRect/>
          </a:stretch>
        </p:blipFill>
        <p:spPr>
          <a:xfrm>
            <a:off x="6797705" y="365125"/>
            <a:ext cx="5066215" cy="823031"/>
          </a:xfrm>
          <a:prstGeom prst="rect">
            <a:avLst/>
          </a:prstGeom>
        </p:spPr>
      </p:pic>
    </p:spTree>
    <p:extLst>
      <p:ext uri="{BB962C8B-B14F-4D97-AF65-F5344CB8AC3E}">
        <p14:creationId xmlns:p14="http://schemas.microsoft.com/office/powerpoint/2010/main" val="2833966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C9B70-5B6E-563B-8206-76EBA7E14788}"/>
              </a:ext>
            </a:extLst>
          </p:cNvPr>
          <p:cNvSpPr>
            <a:spLocks noGrp="1"/>
          </p:cNvSpPr>
          <p:nvPr>
            <p:ph type="title"/>
          </p:nvPr>
        </p:nvSpPr>
        <p:spPr/>
        <p:txBody>
          <a:bodyPr/>
          <a:lstStyle/>
          <a:p>
            <a:r>
              <a:rPr lang="en-GB" b="1"/>
              <a:t>2025: Exciting times!</a:t>
            </a:r>
          </a:p>
        </p:txBody>
      </p:sp>
      <p:sp>
        <p:nvSpPr>
          <p:cNvPr id="3" name="Content Placeholder 2">
            <a:extLst>
              <a:ext uri="{FF2B5EF4-FFF2-40B4-BE49-F238E27FC236}">
                <a16:creationId xmlns:a16="http://schemas.microsoft.com/office/drawing/2014/main" id="{550958E9-60D0-5735-34BE-6AC0BA072E6C}"/>
              </a:ext>
            </a:extLst>
          </p:cNvPr>
          <p:cNvSpPr>
            <a:spLocks noGrp="1"/>
          </p:cNvSpPr>
          <p:nvPr>
            <p:ph sz="half" idx="1"/>
          </p:nvPr>
        </p:nvSpPr>
        <p:spPr>
          <a:xfrm>
            <a:off x="838199" y="1825625"/>
            <a:ext cx="10515599" cy="4351338"/>
          </a:xfrm>
        </p:spPr>
        <p:txBody>
          <a:bodyPr>
            <a:normAutofit/>
          </a:bodyPr>
          <a:lstStyle/>
          <a:p>
            <a:r>
              <a:rPr lang="en-GB"/>
              <a:t>Linked the survey to the development of our new ten-year strategy – Manchester 2035 </a:t>
            </a:r>
          </a:p>
          <a:p>
            <a:r>
              <a:rPr lang="en-GB"/>
              <a:t>Key message was that the survey would help shape M2035 - not just</a:t>
            </a:r>
            <a:r>
              <a:rPr lang="en-GB" i="1"/>
              <a:t> </a:t>
            </a:r>
            <a:r>
              <a:rPr lang="en-GB" b="1" i="1"/>
              <a:t>what </a:t>
            </a:r>
            <a:r>
              <a:rPr lang="en-GB"/>
              <a:t>we do but </a:t>
            </a:r>
            <a:r>
              <a:rPr lang="en-GB" b="1" i="1"/>
              <a:t>how</a:t>
            </a:r>
            <a:r>
              <a:rPr lang="en-GB"/>
              <a:t> we do it</a:t>
            </a:r>
          </a:p>
          <a:p>
            <a:r>
              <a:rPr lang="en-GB"/>
              <a:t>Firmly positioning colleague engagement as a key enabler to delivering M2035</a:t>
            </a:r>
          </a:p>
          <a:p>
            <a:r>
              <a:rPr lang="en-GB"/>
              <a:t>Built our community of Dashboard Users</a:t>
            </a:r>
          </a:p>
          <a:p>
            <a:r>
              <a:rPr lang="en-GB"/>
              <a:t>Launched Your Voice Matters campaign: </a:t>
            </a:r>
            <a:r>
              <a:rPr lang="en-GB">
                <a:hlinkClick r:id="rId2"/>
              </a:rPr>
              <a:t>Colleague Voice | Your Voice Matters | StaffNet | The University of Manchester</a:t>
            </a:r>
            <a:endParaRPr lang="en-GB"/>
          </a:p>
          <a:p>
            <a:endParaRPr lang="en-GB"/>
          </a:p>
          <a:p>
            <a:endParaRPr lang="en-GB"/>
          </a:p>
        </p:txBody>
      </p:sp>
      <p:pic>
        <p:nvPicPr>
          <p:cNvPr id="5" name="Picture 4">
            <a:extLst>
              <a:ext uri="{FF2B5EF4-FFF2-40B4-BE49-F238E27FC236}">
                <a16:creationId xmlns:a16="http://schemas.microsoft.com/office/drawing/2014/main" id="{2C42A5B2-6150-AC3D-7455-A656012E67D0}"/>
              </a:ext>
            </a:extLst>
          </p:cNvPr>
          <p:cNvPicPr>
            <a:picLocks noChangeAspect="1"/>
          </p:cNvPicPr>
          <p:nvPr/>
        </p:nvPicPr>
        <p:blipFill>
          <a:blip r:embed="rId3"/>
          <a:stretch>
            <a:fillRect/>
          </a:stretch>
        </p:blipFill>
        <p:spPr>
          <a:xfrm>
            <a:off x="6846866" y="365125"/>
            <a:ext cx="5066215" cy="823031"/>
          </a:xfrm>
          <a:prstGeom prst="rect">
            <a:avLst/>
          </a:prstGeom>
        </p:spPr>
      </p:pic>
    </p:spTree>
    <p:extLst>
      <p:ext uri="{BB962C8B-B14F-4D97-AF65-F5344CB8AC3E}">
        <p14:creationId xmlns:p14="http://schemas.microsoft.com/office/powerpoint/2010/main" val="2014762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pic>
        <p:nvPicPr>
          <p:cNvPr id="4" name="Content Placeholder 3">
            <a:extLst>
              <a:ext uri="{FF2B5EF4-FFF2-40B4-BE49-F238E27FC236}">
                <a16:creationId xmlns:a16="http://schemas.microsoft.com/office/drawing/2014/main" id="{28240609-24B9-6470-185D-D37203357A08}"/>
              </a:ext>
            </a:extLst>
          </p:cNvPr>
          <p:cNvPicPr>
            <a:picLocks noGrp="1" noChangeAspect="1"/>
          </p:cNvPicPr>
          <p:nvPr>
            <p:ph idx="1"/>
          </p:nvPr>
        </p:nvPicPr>
        <p:blipFill>
          <a:blip r:embed="rId3"/>
          <a:srcRect t="19"/>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83022B57-21BC-67F6-A209-746855D2C1C4}"/>
              </a:ext>
            </a:extLst>
          </p:cNvPr>
          <p:cNvSpPr txBox="1"/>
          <p:nvPr/>
        </p:nvSpPr>
        <p:spPr>
          <a:xfrm>
            <a:off x="2487562" y="6056671"/>
            <a:ext cx="9134168"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ptos" panose="02110004020202020204"/>
                <a:ea typeface="+mn-ea"/>
                <a:cs typeface="+mn-cs"/>
              </a:rPr>
              <a:t>Managers account for 70% of the variance in team employee engagement. </a:t>
            </a:r>
            <a:r>
              <a:rPr kumimoji="0" lang="en-GB" sz="1800" b="0" i="1" u="none" strike="noStrike" kern="1200" cap="none" spc="0" normalizeH="0" baseline="0" noProof="0">
                <a:ln>
                  <a:noFill/>
                </a:ln>
                <a:solidFill>
                  <a:srgbClr val="000000"/>
                </a:solidFill>
                <a:effectLst/>
                <a:uLnTx/>
                <a:uFillTx/>
                <a:latin typeface="Aptos" panose="02110004020202020204"/>
                <a:ea typeface="+mn-ea"/>
                <a:cs typeface="+mn-cs"/>
              </a:rPr>
              <a:t>Gallup, State of the Global Workplace Report 2025 </a:t>
            </a:r>
          </a:p>
        </p:txBody>
      </p:sp>
    </p:spTree>
    <p:extLst>
      <p:ext uri="{BB962C8B-B14F-4D97-AF65-F5344CB8AC3E}">
        <p14:creationId xmlns:p14="http://schemas.microsoft.com/office/powerpoint/2010/main" val="834479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96919-A635-5640-CADE-41AF732F6981}"/>
              </a:ext>
            </a:extLst>
          </p:cNvPr>
          <p:cNvSpPr>
            <a:spLocks noGrp="1"/>
          </p:cNvSpPr>
          <p:nvPr>
            <p:ph type="title"/>
          </p:nvPr>
        </p:nvSpPr>
        <p:spPr/>
        <p:txBody>
          <a:bodyPr/>
          <a:lstStyle/>
          <a:p>
            <a:r>
              <a:rPr lang="en-GB" b="1">
                <a:solidFill>
                  <a:schemeClr val="tx1"/>
                </a:solidFill>
              </a:rPr>
              <a:t>How did we do in 2025?</a:t>
            </a:r>
          </a:p>
        </p:txBody>
      </p:sp>
      <p:sp>
        <p:nvSpPr>
          <p:cNvPr id="3" name="Content Placeholder 2">
            <a:extLst>
              <a:ext uri="{FF2B5EF4-FFF2-40B4-BE49-F238E27FC236}">
                <a16:creationId xmlns:a16="http://schemas.microsoft.com/office/drawing/2014/main" id="{4DF945FC-6D7E-9A5B-1338-50DBA0B7D782}"/>
              </a:ext>
            </a:extLst>
          </p:cNvPr>
          <p:cNvSpPr>
            <a:spLocks noGrp="1"/>
          </p:cNvSpPr>
          <p:nvPr>
            <p:ph idx="1"/>
          </p:nvPr>
        </p:nvSpPr>
        <p:spPr/>
        <p:txBody>
          <a:bodyPr>
            <a:normAutofit lnSpcReduction="10000"/>
          </a:bodyPr>
          <a:lstStyle/>
          <a:p>
            <a:pPr marL="285750" indent="-285750"/>
            <a:r>
              <a:rPr lang="en-US" b="1"/>
              <a:t>Engagement score: </a:t>
            </a:r>
            <a:r>
              <a:rPr lang="en-US"/>
              <a:t>79% (+8% on 2022; +5% on HEI benchmark and +3% on Russell Group benchmark)</a:t>
            </a:r>
            <a:r>
              <a:rPr lang="en-GB"/>
              <a:t> </a:t>
            </a:r>
          </a:p>
          <a:p>
            <a:pPr marL="285750" indent="-285750"/>
            <a:r>
              <a:rPr lang="en-US" b="1"/>
              <a:t>Response rate:  </a:t>
            </a:r>
            <a:r>
              <a:rPr lang="en-US"/>
              <a:t>51% (RG average 58%)</a:t>
            </a:r>
          </a:p>
          <a:p>
            <a:pPr marL="285750" indent="-285750"/>
            <a:r>
              <a:rPr lang="en-US"/>
              <a:t>Only 36% of colleagues believed action would take place as a result of the survey</a:t>
            </a:r>
          </a:p>
          <a:p>
            <a:pPr marL="285750" indent="-285750"/>
            <a:r>
              <a:rPr lang="en-US"/>
              <a:t>Worked with our community of 225 Dashboard Users sharing results with them under embargo two weeks before going live across the University</a:t>
            </a:r>
          </a:p>
          <a:p>
            <a:r>
              <a:rPr lang="en-GB"/>
              <a:t>Lots of support and advice for our Dashboard Users and People Partners</a:t>
            </a:r>
          </a:p>
        </p:txBody>
      </p:sp>
      <p:pic>
        <p:nvPicPr>
          <p:cNvPr id="4" name="Picture 3">
            <a:extLst>
              <a:ext uri="{FF2B5EF4-FFF2-40B4-BE49-F238E27FC236}">
                <a16:creationId xmlns:a16="http://schemas.microsoft.com/office/drawing/2014/main" id="{165F7D8B-08D3-6891-BDC4-F34140F94ADD}"/>
              </a:ext>
            </a:extLst>
          </p:cNvPr>
          <p:cNvPicPr>
            <a:picLocks noChangeAspect="1"/>
          </p:cNvPicPr>
          <p:nvPr/>
        </p:nvPicPr>
        <p:blipFill>
          <a:blip r:embed="rId2"/>
          <a:stretch>
            <a:fillRect/>
          </a:stretch>
        </p:blipFill>
        <p:spPr>
          <a:xfrm>
            <a:off x="6876363" y="454312"/>
            <a:ext cx="5066215" cy="816935"/>
          </a:xfrm>
          <a:prstGeom prst="rect">
            <a:avLst/>
          </a:prstGeom>
        </p:spPr>
      </p:pic>
    </p:spTree>
    <p:extLst>
      <p:ext uri="{BB962C8B-B14F-4D97-AF65-F5344CB8AC3E}">
        <p14:creationId xmlns:p14="http://schemas.microsoft.com/office/powerpoint/2010/main" val="1781022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6CB7E-7A63-B0E7-1343-27B56E045C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C05308-98B7-4FD2-3C79-6F8538FB7BE6}"/>
              </a:ext>
            </a:extLst>
          </p:cNvPr>
          <p:cNvSpPr>
            <a:spLocks noGrp="1"/>
          </p:cNvSpPr>
          <p:nvPr>
            <p:ph type="title"/>
          </p:nvPr>
        </p:nvSpPr>
        <p:spPr>
          <a:xfrm>
            <a:off x="838200" y="365125"/>
            <a:ext cx="10515600" cy="1325563"/>
          </a:xfrm>
        </p:spPr>
        <p:txBody>
          <a:bodyPr anchor="ctr">
            <a:normAutofit/>
          </a:bodyPr>
          <a:lstStyle/>
          <a:p>
            <a:r>
              <a:rPr lang="en-US" b="1"/>
              <a:t>Taking action</a:t>
            </a:r>
          </a:p>
        </p:txBody>
      </p:sp>
      <p:sp>
        <p:nvSpPr>
          <p:cNvPr id="3" name="Content Placeholder 2">
            <a:extLst>
              <a:ext uri="{FF2B5EF4-FFF2-40B4-BE49-F238E27FC236}">
                <a16:creationId xmlns:a16="http://schemas.microsoft.com/office/drawing/2014/main" id="{CFF5D540-1C38-41F6-A91C-373E95A46754}"/>
              </a:ext>
            </a:extLst>
          </p:cNvPr>
          <p:cNvSpPr>
            <a:spLocks noGrp="1"/>
          </p:cNvSpPr>
          <p:nvPr>
            <p:ph sz="half" idx="1"/>
          </p:nvPr>
        </p:nvSpPr>
        <p:spPr>
          <a:xfrm>
            <a:off x="838200" y="1402837"/>
            <a:ext cx="6809323" cy="5214272"/>
          </a:xfrm>
        </p:spPr>
        <p:txBody>
          <a:bodyPr vert="horz" lIns="91440" tIns="45720" rIns="91440" bIns="45720" rtlCol="0">
            <a:noAutofit/>
          </a:bodyPr>
          <a:lstStyle/>
          <a:p>
            <a:pPr marL="0" indent="0">
              <a:buNone/>
            </a:pPr>
            <a:endParaRPr lang="en-US" sz="1600"/>
          </a:p>
          <a:p>
            <a:r>
              <a:rPr lang="en-US" sz="1800"/>
              <a:t>Data and insight informed M2035 and People and EDI Delivery Plans</a:t>
            </a:r>
          </a:p>
          <a:p>
            <a:r>
              <a:rPr lang="en-US" sz="1800"/>
              <a:t>Four University-wide themes for action are being progressed</a:t>
            </a:r>
          </a:p>
          <a:p>
            <a:pPr lvl="1"/>
            <a:r>
              <a:rPr lang="en-US" sz="1800"/>
              <a:t>Leading Change</a:t>
            </a:r>
          </a:p>
          <a:p>
            <a:pPr lvl="1"/>
            <a:r>
              <a:rPr lang="en-US" sz="1800"/>
              <a:t>Building a Career at Manchester</a:t>
            </a:r>
          </a:p>
          <a:p>
            <a:pPr lvl="1"/>
            <a:r>
              <a:rPr lang="en-US" sz="1800"/>
              <a:t>Bullying, Harassment and Discrimination</a:t>
            </a:r>
          </a:p>
          <a:p>
            <a:pPr lvl="1"/>
            <a:r>
              <a:rPr lang="en-US" sz="1800"/>
              <a:t>Workload and Resources</a:t>
            </a:r>
          </a:p>
          <a:p>
            <a:r>
              <a:rPr lang="en-US" sz="1800"/>
              <a:t>Local leaders are empowered to take local actions</a:t>
            </a:r>
          </a:p>
          <a:p>
            <a:pPr lvl="1"/>
            <a:r>
              <a:rPr lang="en-US" sz="1800"/>
              <a:t>223 actions in progress</a:t>
            </a:r>
          </a:p>
          <a:p>
            <a:pPr lvl="1"/>
            <a:r>
              <a:rPr lang="en-US" sz="1800"/>
              <a:t>163 actions completed</a:t>
            </a:r>
          </a:p>
          <a:p>
            <a:pPr lvl="1"/>
            <a:r>
              <a:rPr lang="en-US" sz="1800"/>
              <a:t>30 actions not yet started</a:t>
            </a:r>
          </a:p>
          <a:p>
            <a:r>
              <a:rPr lang="en-US" sz="1800"/>
              <a:t>Quarterly action reporting to University Executive</a:t>
            </a:r>
          </a:p>
          <a:p>
            <a:r>
              <a:rPr lang="en-US" sz="1800"/>
              <a:t>Sharing stories about action on the Your Voice Matters hub:</a:t>
            </a:r>
          </a:p>
          <a:p>
            <a:pPr marL="0" indent="0">
              <a:buNone/>
            </a:pPr>
            <a:r>
              <a:rPr lang="en-GB" sz="1800">
                <a:hlinkClick r:id="rId3"/>
              </a:rPr>
              <a:t>Colleague Voice | Your Voice Matters | StaffNet | The University of Manchester</a:t>
            </a:r>
            <a:endParaRPr lang="en-US" sz="1800"/>
          </a:p>
          <a:p>
            <a:pPr marL="0" indent="0">
              <a:buNone/>
            </a:pPr>
            <a:endParaRPr lang="en-US" sz="1600"/>
          </a:p>
        </p:txBody>
      </p:sp>
      <p:pic>
        <p:nvPicPr>
          <p:cNvPr id="5" name="Picture 4">
            <a:extLst>
              <a:ext uri="{FF2B5EF4-FFF2-40B4-BE49-F238E27FC236}">
                <a16:creationId xmlns:a16="http://schemas.microsoft.com/office/drawing/2014/main" id="{B9FC6FFD-550B-6B31-4DC6-6525DA491569}"/>
              </a:ext>
            </a:extLst>
          </p:cNvPr>
          <p:cNvPicPr>
            <a:picLocks noChangeAspect="1"/>
          </p:cNvPicPr>
          <p:nvPr/>
        </p:nvPicPr>
        <p:blipFill>
          <a:blip r:embed="rId4"/>
          <a:stretch>
            <a:fillRect/>
          </a:stretch>
        </p:blipFill>
        <p:spPr>
          <a:xfrm>
            <a:off x="7647523" y="1609315"/>
            <a:ext cx="4544477" cy="4351338"/>
          </a:xfrm>
          <a:prstGeom prst="rect">
            <a:avLst/>
          </a:prstGeom>
          <a:noFill/>
        </p:spPr>
      </p:pic>
      <p:pic>
        <p:nvPicPr>
          <p:cNvPr id="4" name="Picture 3">
            <a:extLst>
              <a:ext uri="{FF2B5EF4-FFF2-40B4-BE49-F238E27FC236}">
                <a16:creationId xmlns:a16="http://schemas.microsoft.com/office/drawing/2014/main" id="{4DABF608-1FC6-56B9-A420-A342C5E34713}"/>
              </a:ext>
            </a:extLst>
          </p:cNvPr>
          <p:cNvPicPr>
            <a:picLocks noChangeAspect="1"/>
          </p:cNvPicPr>
          <p:nvPr/>
        </p:nvPicPr>
        <p:blipFill>
          <a:blip r:embed="rId5"/>
          <a:stretch>
            <a:fillRect/>
          </a:stretch>
        </p:blipFill>
        <p:spPr>
          <a:xfrm>
            <a:off x="6817369" y="475514"/>
            <a:ext cx="5066215" cy="816935"/>
          </a:xfrm>
          <a:prstGeom prst="rect">
            <a:avLst/>
          </a:prstGeom>
        </p:spPr>
      </p:pic>
    </p:spTree>
    <p:extLst>
      <p:ext uri="{BB962C8B-B14F-4D97-AF65-F5344CB8AC3E}">
        <p14:creationId xmlns:p14="http://schemas.microsoft.com/office/powerpoint/2010/main" val="3517845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ur strategy to 2035 header">
            <a:extLst>
              <a:ext uri="{FF2B5EF4-FFF2-40B4-BE49-F238E27FC236}">
                <a16:creationId xmlns:a16="http://schemas.microsoft.com/office/drawing/2014/main" id="{A9B6E955-E93C-25F0-2AEE-38D0D30B90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870" y="2119073"/>
            <a:ext cx="3129659" cy="485348"/>
          </a:xfrm>
          <a:prstGeom prst="rect">
            <a:avLst/>
          </a:prstGeom>
        </p:spPr>
      </p:pic>
      <p:pic>
        <p:nvPicPr>
          <p:cNvPr id="6" name="Picture 5" descr="From Manchester for the world header">
            <a:extLst>
              <a:ext uri="{FF2B5EF4-FFF2-40B4-BE49-F238E27FC236}">
                <a16:creationId xmlns:a16="http://schemas.microsoft.com/office/drawing/2014/main" id="{EF1F9462-AB30-B7BE-CF01-39BA97D13D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6222" y="730740"/>
            <a:ext cx="4946103" cy="1213084"/>
          </a:xfrm>
          <a:prstGeom prst="rect">
            <a:avLst/>
          </a:prstGeom>
        </p:spPr>
      </p:pic>
      <p:sp>
        <p:nvSpPr>
          <p:cNvPr id="7" name="Subtitle 2">
            <a:extLst>
              <a:ext uri="{FF2B5EF4-FFF2-40B4-BE49-F238E27FC236}">
                <a16:creationId xmlns:a16="http://schemas.microsoft.com/office/drawing/2014/main" id="{58AADC49-5264-1EA5-22F1-03B85DA6DC73}"/>
              </a:ext>
            </a:extLst>
          </p:cNvPr>
          <p:cNvSpPr txBox="1">
            <a:spLocks/>
          </p:cNvSpPr>
          <p:nvPr/>
        </p:nvSpPr>
        <p:spPr bwMode="auto">
          <a:xfrm>
            <a:off x="6607464" y="2489775"/>
            <a:ext cx="6564838" cy="3250428"/>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lvl1pPr marL="0" indent="0" algn="l" rtl="0" fontAlgn="base">
              <a:spcBef>
                <a:spcPct val="20000"/>
              </a:spcBef>
              <a:spcAft>
                <a:spcPct val="0"/>
              </a:spcAft>
              <a:buFont typeface="Arial" pitchFamily="34" charset="0"/>
              <a:buNone/>
              <a:defRPr sz="2800" kern="1200">
                <a:solidFill>
                  <a:schemeClr val="bg1"/>
                </a:solidFill>
                <a:latin typeface="Arial" pitchFamily="34" charset="0"/>
                <a:ea typeface="+mn-ea"/>
                <a:cs typeface="Arial" pitchFamily="34" charset="0"/>
              </a:defRPr>
            </a:lvl1pPr>
            <a:lvl2pPr marL="457200" indent="0" algn="ctr" rtl="0" fontAlgn="base">
              <a:spcBef>
                <a:spcPct val="20000"/>
              </a:spcBef>
              <a:spcAft>
                <a:spcPct val="0"/>
              </a:spcAft>
              <a:buFont typeface="Arial" pitchFamily="34" charset="0"/>
              <a:buNone/>
              <a:defRPr sz="2000" kern="1200">
                <a:solidFill>
                  <a:schemeClr val="tx1"/>
                </a:solidFill>
                <a:latin typeface="Arial" pitchFamily="34" charset="0"/>
                <a:ea typeface="+mn-ea"/>
                <a:cs typeface="Arial" pitchFamily="34" charset="0"/>
              </a:defRPr>
            </a:lvl2pPr>
            <a:lvl3pPr marL="914400" indent="0" algn="ctr" rtl="0" fontAlgn="base">
              <a:spcBef>
                <a:spcPct val="20000"/>
              </a:spcBef>
              <a:spcAft>
                <a:spcPct val="0"/>
              </a:spcAft>
              <a:buFont typeface="Arial" pitchFamily="34" charset="0"/>
              <a:buNone/>
              <a:defRPr sz="1800" kern="1200">
                <a:solidFill>
                  <a:schemeClr val="tx1"/>
                </a:solidFill>
                <a:latin typeface="Arial" pitchFamily="34" charset="0"/>
                <a:ea typeface="+mn-ea"/>
                <a:cs typeface="Arial" pitchFamily="34" charset="0"/>
              </a:defRPr>
            </a:lvl3pPr>
            <a:lvl4pPr marL="1371600" indent="0" algn="ctr" rtl="0" fontAlgn="base">
              <a:spcBef>
                <a:spcPct val="20000"/>
              </a:spcBef>
              <a:spcAft>
                <a:spcPct val="0"/>
              </a:spcAft>
              <a:buFont typeface="Arial" pitchFamily="34" charset="0"/>
              <a:buNone/>
              <a:defRPr sz="1600" kern="1200">
                <a:solidFill>
                  <a:schemeClr val="tx1"/>
                </a:solidFill>
                <a:latin typeface="Arial" pitchFamily="34" charset="0"/>
                <a:ea typeface="+mn-ea"/>
                <a:cs typeface="Arial" pitchFamily="34" charset="0"/>
              </a:defRPr>
            </a:lvl4pPr>
            <a:lvl5pPr marL="1828800" indent="0" algn="ctr" rtl="0" fontAlgn="base">
              <a:spcBef>
                <a:spcPct val="20000"/>
              </a:spcBef>
              <a:spcAft>
                <a:spcPct val="0"/>
              </a:spcAft>
              <a:buFont typeface="Arial" pitchFamily="34" charset="0"/>
              <a:buNone/>
              <a:defRPr sz="1600" kern="1200">
                <a:solidFill>
                  <a:schemeClr val="tx1"/>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en-US" sz="28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Subtitle 8">
            <a:extLst>
              <a:ext uri="{FF2B5EF4-FFF2-40B4-BE49-F238E27FC236}">
                <a16:creationId xmlns:a16="http://schemas.microsoft.com/office/drawing/2014/main" id="{75EC7D76-DD5F-8E4C-FDAA-012613A4E2D6}"/>
              </a:ext>
            </a:extLst>
          </p:cNvPr>
          <p:cNvSpPr>
            <a:spLocks noGrp="1"/>
          </p:cNvSpPr>
          <p:nvPr>
            <p:ph type="subTitle" idx="1"/>
          </p:nvPr>
        </p:nvSpPr>
        <p:spPr>
          <a:xfrm>
            <a:off x="676222" y="3150372"/>
            <a:ext cx="6379485" cy="1103208"/>
          </a:xfrm>
        </p:spPr>
        <p:txBody>
          <a:bodyPr>
            <a:normAutofit/>
          </a:bodyPr>
          <a:lstStyle/>
          <a:p>
            <a:pPr>
              <a:spcAft>
                <a:spcPts val="1200"/>
              </a:spcAft>
            </a:pPr>
            <a:r>
              <a:rPr lang="en-GB" sz="1800" b="1">
                <a:ea typeface="Open Sans" panose="020B0606030504020204" pitchFamily="34" charset="0"/>
              </a:rPr>
              <a:t>Our North Star</a:t>
            </a:r>
          </a:p>
          <a:p>
            <a:pPr>
              <a:spcAft>
                <a:spcPts val="1200"/>
              </a:spcAft>
            </a:pPr>
            <a:r>
              <a:rPr lang="en-GB" sz="1800" b="1">
                <a:ea typeface="Open Sans" panose="020B0606030504020204" pitchFamily="34" charset="0"/>
              </a:rPr>
              <a:t>Becoming a great 21st century university</a:t>
            </a:r>
            <a:endParaRPr lang="en-GB" sz="1800">
              <a:ea typeface="Open Sans" panose="020B0606030504020204" pitchFamily="34" charset="0"/>
            </a:endParaRPr>
          </a:p>
        </p:txBody>
      </p:sp>
      <p:sp>
        <p:nvSpPr>
          <p:cNvPr id="10" name="Subtitle 8">
            <a:extLst>
              <a:ext uri="{FF2B5EF4-FFF2-40B4-BE49-F238E27FC236}">
                <a16:creationId xmlns:a16="http://schemas.microsoft.com/office/drawing/2014/main" id="{CC2ADBB6-859B-F84E-95DA-8BF70A89E280}"/>
              </a:ext>
            </a:extLst>
          </p:cNvPr>
          <p:cNvSpPr txBox="1">
            <a:spLocks/>
          </p:cNvSpPr>
          <p:nvPr/>
        </p:nvSpPr>
        <p:spPr bwMode="auto">
          <a:xfrm>
            <a:off x="676222" y="4253581"/>
            <a:ext cx="6379485" cy="2032574"/>
          </a:xfrm>
          <a:prstGeom prst="rect">
            <a:avLst/>
          </a:prstGeom>
          <a:noFill/>
          <a:ln w="9525">
            <a:noFill/>
            <a:miter lim="800000"/>
            <a:headEnd/>
            <a:tailEnd/>
          </a:ln>
        </p:spPr>
        <p:txBody>
          <a:bodyPr vert="horz" wrap="square" lIns="0" tIns="0" rIns="0" bIns="0" numCol="2" spcCol="720000" anchor="t" anchorCtr="0" compatLnSpc="1">
            <a:prstTxWarp prst="textNoShape">
              <a:avLst/>
            </a:prstTxWarp>
            <a:normAutofit/>
          </a:bodyPr>
          <a:lstStyle>
            <a:lvl1pPr marL="0" indent="0" algn="l" rtl="0" fontAlgn="base">
              <a:spcBef>
                <a:spcPct val="20000"/>
              </a:spcBef>
              <a:spcAft>
                <a:spcPct val="0"/>
              </a:spcAft>
              <a:buFont typeface="Arial" pitchFamily="34" charset="0"/>
              <a:buNone/>
              <a:defRPr sz="2800" kern="1200">
                <a:solidFill>
                  <a:schemeClr val="bg1"/>
                </a:solidFill>
                <a:latin typeface="Arial" pitchFamily="34" charset="0"/>
                <a:ea typeface="+mn-ea"/>
                <a:cs typeface="Arial" pitchFamily="34" charset="0"/>
              </a:defRPr>
            </a:lvl1pPr>
            <a:lvl2pPr marL="457200" indent="0" algn="ctr" rtl="0" fontAlgn="base">
              <a:spcBef>
                <a:spcPct val="20000"/>
              </a:spcBef>
              <a:spcAft>
                <a:spcPct val="0"/>
              </a:spcAft>
              <a:buFont typeface="Arial" pitchFamily="34" charset="0"/>
              <a:buNone/>
              <a:defRPr sz="2000" kern="1200">
                <a:solidFill>
                  <a:schemeClr val="tx1"/>
                </a:solidFill>
                <a:latin typeface="Arial" pitchFamily="34" charset="0"/>
                <a:ea typeface="+mn-ea"/>
                <a:cs typeface="Arial" pitchFamily="34" charset="0"/>
              </a:defRPr>
            </a:lvl2pPr>
            <a:lvl3pPr marL="914400" indent="0" algn="ctr" rtl="0" fontAlgn="base">
              <a:spcBef>
                <a:spcPct val="20000"/>
              </a:spcBef>
              <a:spcAft>
                <a:spcPct val="0"/>
              </a:spcAft>
              <a:buFont typeface="Arial" pitchFamily="34" charset="0"/>
              <a:buNone/>
              <a:defRPr sz="1800" kern="1200">
                <a:solidFill>
                  <a:schemeClr val="tx1"/>
                </a:solidFill>
                <a:latin typeface="Arial" pitchFamily="34" charset="0"/>
                <a:ea typeface="+mn-ea"/>
                <a:cs typeface="Arial" pitchFamily="34" charset="0"/>
              </a:defRPr>
            </a:lvl3pPr>
            <a:lvl4pPr marL="1371600" indent="0" algn="ctr" rtl="0" fontAlgn="base">
              <a:spcBef>
                <a:spcPct val="20000"/>
              </a:spcBef>
              <a:spcAft>
                <a:spcPct val="0"/>
              </a:spcAft>
              <a:buFont typeface="Arial" pitchFamily="34" charset="0"/>
              <a:buNone/>
              <a:defRPr sz="1600" kern="1200">
                <a:solidFill>
                  <a:schemeClr val="tx1"/>
                </a:solidFill>
                <a:latin typeface="Arial" pitchFamily="34" charset="0"/>
                <a:ea typeface="+mn-ea"/>
                <a:cs typeface="Arial" pitchFamily="34" charset="0"/>
              </a:defRPr>
            </a:lvl4pPr>
            <a:lvl5pPr marL="1828800" indent="0" algn="ctr" rtl="0" fontAlgn="base">
              <a:spcBef>
                <a:spcPct val="20000"/>
              </a:spcBef>
              <a:spcAft>
                <a:spcPct val="0"/>
              </a:spcAft>
              <a:buFont typeface="Arial" pitchFamily="34" charset="0"/>
              <a:buNone/>
              <a:defRPr sz="1600" kern="1200">
                <a:solidFill>
                  <a:schemeClr val="tx1"/>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384"/>
              </a:spcBef>
              <a:spcAft>
                <a:spcPts val="1200"/>
              </a:spcAft>
              <a:buClrTx/>
              <a:buSzTx/>
              <a:buFont typeface="Arial" pitchFamily="34" charset="0"/>
              <a:buNone/>
              <a:tabLst/>
              <a:defRPr/>
            </a:pPr>
            <a:r>
              <a:rPr kumimoji="0" lang="en-GB" sz="1600" b="0" i="0" u="none" strike="noStrike" kern="1200" cap="none" spc="0" normalizeH="0" baseline="0" noProof="0">
                <a:ln>
                  <a:noFill/>
                </a:ln>
                <a:solidFill>
                  <a:srgbClr val="FFFFFF"/>
                </a:solidFill>
                <a:effectLst/>
                <a:uLnTx/>
                <a:uFillTx/>
                <a:latin typeface="Arial" pitchFamily="34" charset="0"/>
                <a:ea typeface="Open Sans" panose="020B0606030504020204" pitchFamily="34" charset="0"/>
                <a:cs typeface="Arial" pitchFamily="34" charset="0"/>
              </a:rPr>
              <a:t>The world is changing, fast. Climate, tech, geopolitics – everything is shifting.</a:t>
            </a:r>
          </a:p>
          <a:p>
            <a:pPr marL="0" marR="0" lvl="0" indent="0" algn="l" defTabSz="914400" rtl="0" eaLnBrk="1" fontAlgn="base" latinLnBrk="0" hangingPunct="1">
              <a:lnSpc>
                <a:spcPct val="100000"/>
              </a:lnSpc>
              <a:spcBef>
                <a:spcPts val="384"/>
              </a:spcBef>
              <a:spcAft>
                <a:spcPts val="1200"/>
              </a:spcAft>
              <a:buClrTx/>
              <a:buSzTx/>
              <a:buFont typeface="Arial" pitchFamily="34" charset="0"/>
              <a:buNone/>
              <a:tabLst/>
              <a:defRPr/>
            </a:pPr>
            <a:r>
              <a:rPr kumimoji="0" lang="en-GB" sz="1600" b="0" i="0" u="none" strike="noStrike" kern="1200" cap="none" spc="0" normalizeH="0" baseline="0" noProof="0">
                <a:ln>
                  <a:noFill/>
                </a:ln>
                <a:solidFill>
                  <a:srgbClr val="FFFFFF"/>
                </a:solidFill>
                <a:effectLst/>
                <a:uLnTx/>
                <a:uFillTx/>
                <a:latin typeface="Arial" pitchFamily="34" charset="0"/>
                <a:ea typeface="Open Sans" panose="020B0606030504020204" pitchFamily="34" charset="0"/>
                <a:cs typeface="Arial" pitchFamily="34" charset="0"/>
              </a:rPr>
              <a:t>But this isn't the first time Manchester has risen to the moment. We were born as an answer. The first modern civic university, built for an industrial age. Now, it's our turn to define what a great university looks like for the 21st century, creating knowledge for the public good, locally and globally.</a:t>
            </a:r>
            <a:endParaRPr kumimoji="0" lang="en-US" sz="1600" b="0" i="0" u="none" strike="noStrike" kern="1200" cap="none" spc="0" normalizeH="0" baseline="0" noProof="0">
              <a:ln>
                <a:noFill/>
              </a:ln>
              <a:solidFill>
                <a:srgbClr val="FFFFFF"/>
              </a:solidFill>
              <a:effectLst/>
              <a:uLnTx/>
              <a:uFillTx/>
              <a:latin typeface="Arial" pitchFamily="34" charset="0"/>
              <a:ea typeface="Open Sans" panose="020B0606030504020204" pitchFamily="34" charset="0"/>
              <a:cs typeface="Arial" pitchFamily="34" charset="0"/>
            </a:endParaRPr>
          </a:p>
        </p:txBody>
      </p:sp>
    </p:spTree>
    <p:extLst>
      <p:ext uri="{BB962C8B-B14F-4D97-AF65-F5344CB8AC3E}">
        <p14:creationId xmlns:p14="http://schemas.microsoft.com/office/powerpoint/2010/main" val="411177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rategy on a page header">
            <a:extLst>
              <a:ext uri="{FF2B5EF4-FFF2-40B4-BE49-F238E27FC236}">
                <a16:creationId xmlns:a16="http://schemas.microsoft.com/office/drawing/2014/main" id="{B22B6AC9-BA95-B9C0-C6D3-DA766F960A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146" y="333548"/>
            <a:ext cx="4158049" cy="693008"/>
          </a:xfrm>
          <a:prstGeom prst="rect">
            <a:avLst/>
          </a:prstGeom>
        </p:spPr>
      </p:pic>
      <p:pic>
        <p:nvPicPr>
          <p:cNvPr id="3" name="Picture 2">
            <a:extLst>
              <a:ext uri="{FF2B5EF4-FFF2-40B4-BE49-F238E27FC236}">
                <a16:creationId xmlns:a16="http://schemas.microsoft.com/office/drawing/2014/main" id="{9B982829-AA4C-0485-6530-4F35D87225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5057" y="1230202"/>
            <a:ext cx="1683436" cy="356403"/>
          </a:xfrm>
          <a:prstGeom prst="rect">
            <a:avLst/>
          </a:prstGeom>
        </p:spPr>
      </p:pic>
      <p:pic>
        <p:nvPicPr>
          <p:cNvPr id="4" name="Picture 3">
            <a:extLst>
              <a:ext uri="{FF2B5EF4-FFF2-40B4-BE49-F238E27FC236}">
                <a16:creationId xmlns:a16="http://schemas.microsoft.com/office/drawing/2014/main" id="{F743E560-71EF-4CE1-CDD0-21C6A4E928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9175" y="1230202"/>
            <a:ext cx="1137457" cy="356403"/>
          </a:xfrm>
          <a:prstGeom prst="rect">
            <a:avLst/>
          </a:prstGeom>
        </p:spPr>
      </p:pic>
      <p:pic>
        <p:nvPicPr>
          <p:cNvPr id="5" name="Picture 4">
            <a:extLst>
              <a:ext uri="{FF2B5EF4-FFF2-40B4-BE49-F238E27FC236}">
                <a16:creationId xmlns:a16="http://schemas.microsoft.com/office/drawing/2014/main" id="{4CE6400D-4DF9-3AC3-A90A-0099A82996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66989" y="1230202"/>
            <a:ext cx="1501443" cy="356404"/>
          </a:xfrm>
          <a:prstGeom prst="rect">
            <a:avLst/>
          </a:prstGeom>
        </p:spPr>
      </p:pic>
      <p:sp>
        <p:nvSpPr>
          <p:cNvPr id="6" name="TextBox 5">
            <a:extLst>
              <a:ext uri="{FF2B5EF4-FFF2-40B4-BE49-F238E27FC236}">
                <a16:creationId xmlns:a16="http://schemas.microsoft.com/office/drawing/2014/main" id="{E90D3D3C-2483-E23E-F2FE-BEFFF1FAF87B}"/>
              </a:ext>
            </a:extLst>
          </p:cNvPr>
          <p:cNvSpPr txBox="1"/>
          <p:nvPr/>
        </p:nvSpPr>
        <p:spPr>
          <a:xfrm>
            <a:off x="1392981" y="1834686"/>
            <a:ext cx="1730189" cy="369332"/>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a:ea typeface="+mn-ea"/>
                <a:cs typeface="+mn-cs"/>
              </a:rPr>
              <a:t>Core commitments we must fulfil in any future</a:t>
            </a:r>
          </a:p>
        </p:txBody>
      </p:sp>
      <p:sp>
        <p:nvSpPr>
          <p:cNvPr id="7" name="TextBox 6">
            <a:extLst>
              <a:ext uri="{FF2B5EF4-FFF2-40B4-BE49-F238E27FC236}">
                <a16:creationId xmlns:a16="http://schemas.microsoft.com/office/drawing/2014/main" id="{51AA5EF9-AC62-EA7B-B110-22606F625327}"/>
              </a:ext>
            </a:extLst>
          </p:cNvPr>
          <p:cNvSpPr txBox="1"/>
          <p:nvPr/>
        </p:nvSpPr>
        <p:spPr>
          <a:xfrm>
            <a:off x="1392981" y="2514307"/>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Outstanding teaching </a:t>
            </a:r>
            <a:b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and research</a:t>
            </a: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A58A5B1D-BE57-9B30-194F-BE0781A08E19}"/>
              </a:ext>
            </a:extLst>
          </p:cNvPr>
          <p:cNvSpPr txBox="1"/>
          <p:nvPr/>
        </p:nvSpPr>
        <p:spPr>
          <a:xfrm>
            <a:off x="1392981" y="3286261"/>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Values-led and </a:t>
            </a:r>
            <a:b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socially responsible</a:t>
            </a: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FD277B8E-E1D7-98C6-4E93-150C8A8128E6}"/>
              </a:ext>
            </a:extLst>
          </p:cNvPr>
          <p:cNvSpPr txBox="1"/>
          <p:nvPr/>
        </p:nvSpPr>
        <p:spPr>
          <a:xfrm>
            <a:off x="1392981" y="4107671"/>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Of Manchester </a:t>
            </a:r>
            <a:b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and for the world</a:t>
            </a: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DC6B97BB-7987-F12D-F2AF-FD78E5C3E687}"/>
              </a:ext>
            </a:extLst>
          </p:cNvPr>
          <p:cNvSpPr txBox="1"/>
          <p:nvPr/>
        </p:nvSpPr>
        <p:spPr>
          <a:xfrm>
            <a:off x="1392981" y="4947003"/>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Organised for success: </a:t>
            </a:r>
            <a:b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one university</a:t>
            </a: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0FCC4B26-68D5-DF5C-960D-F1B2763A2DAB}"/>
              </a:ext>
            </a:extLst>
          </p:cNvPr>
          <p:cNvSpPr txBox="1"/>
          <p:nvPr/>
        </p:nvSpPr>
        <p:spPr>
          <a:xfrm>
            <a:off x="1392981" y="5754676"/>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A place where</a:t>
            </a:r>
            <a:b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you matter</a:t>
            </a: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44A4F20A-486D-D342-07FA-2E583936E44D}"/>
              </a:ext>
            </a:extLst>
          </p:cNvPr>
          <p:cNvSpPr txBox="1"/>
          <p:nvPr/>
        </p:nvSpPr>
        <p:spPr>
          <a:xfrm>
            <a:off x="4005552" y="2460736"/>
            <a:ext cx="263275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Flexible, personalised and </a:t>
            </a:r>
            <a:b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digitally enabled learning</a:t>
            </a: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6CD16578-16EB-24B7-24A1-82AE52B14323}"/>
              </a:ext>
            </a:extLst>
          </p:cNvPr>
          <p:cNvSpPr txBox="1"/>
          <p:nvPr/>
        </p:nvSpPr>
        <p:spPr>
          <a:xfrm>
            <a:off x="4005552" y="3385993"/>
            <a:ext cx="263275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Research excellence to impact</a:t>
            </a: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D2CA5D69-1164-CD66-53EB-8A5D7805F18C}"/>
              </a:ext>
            </a:extLst>
          </p:cNvPr>
          <p:cNvSpPr txBox="1"/>
          <p:nvPr/>
        </p:nvSpPr>
        <p:spPr>
          <a:xfrm>
            <a:off x="4005552" y="4207403"/>
            <a:ext cx="263275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A powerhouse of innovation</a:t>
            </a: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22DD3812-9C8E-6CF6-8D07-591433E0FEDE}"/>
              </a:ext>
            </a:extLst>
          </p:cNvPr>
          <p:cNvSpPr txBox="1"/>
          <p:nvPr/>
        </p:nvSpPr>
        <p:spPr>
          <a:xfrm>
            <a:off x="4005552" y="5028813"/>
            <a:ext cx="263275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The university to partner with</a:t>
            </a: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E026C603-9854-6C74-F52A-668248615680}"/>
              </a:ext>
            </a:extLst>
          </p:cNvPr>
          <p:cNvSpPr txBox="1"/>
          <p:nvPr/>
        </p:nvSpPr>
        <p:spPr>
          <a:xfrm>
            <a:off x="4005552" y="5850223"/>
            <a:ext cx="263275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Digital inside and out</a:t>
            </a: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51210386-3A45-EABF-DABD-012EF528554F}"/>
              </a:ext>
            </a:extLst>
          </p:cNvPr>
          <p:cNvSpPr txBox="1"/>
          <p:nvPr/>
        </p:nvSpPr>
        <p:spPr>
          <a:xfrm>
            <a:off x="3986675" y="1834686"/>
            <a:ext cx="2379291" cy="369332"/>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a:ea typeface="+mn-ea"/>
                <a:cs typeface="+mn-cs"/>
              </a:rPr>
              <a:t>Bold choices to go further, </a:t>
            </a:r>
            <a:br>
              <a:rPr kumimoji="0" lang="en-US" sz="1200" b="0"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200" b="0" i="0" u="none" strike="noStrike" kern="1200" cap="none" spc="0" normalizeH="0" baseline="0" noProof="0">
                <a:ln>
                  <a:noFill/>
                </a:ln>
                <a:solidFill>
                  <a:srgbClr val="000000"/>
                </a:solidFill>
                <a:effectLst/>
                <a:uLnTx/>
                <a:uFillTx/>
                <a:latin typeface="Arial" panose="020B0604020202020204"/>
                <a:ea typeface="+mn-ea"/>
                <a:cs typeface="+mn-cs"/>
              </a:rPr>
              <a:t>faster and set us apart.</a:t>
            </a:r>
          </a:p>
        </p:txBody>
      </p:sp>
      <p:sp>
        <p:nvSpPr>
          <p:cNvPr id="19" name="TextBox 18">
            <a:extLst>
              <a:ext uri="{FF2B5EF4-FFF2-40B4-BE49-F238E27FC236}">
                <a16:creationId xmlns:a16="http://schemas.microsoft.com/office/drawing/2014/main" id="{6E646D82-7456-2DDB-D918-B98E18510B6D}"/>
              </a:ext>
            </a:extLst>
          </p:cNvPr>
          <p:cNvSpPr txBox="1"/>
          <p:nvPr/>
        </p:nvSpPr>
        <p:spPr>
          <a:xfrm>
            <a:off x="8617527" y="1834686"/>
            <a:ext cx="2550905" cy="369332"/>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a:ea typeface="+mn-ea"/>
                <a:cs typeface="+mn-cs"/>
              </a:rPr>
              <a:t>We will measure the success of our strategy by tracking progress across</a:t>
            </a:r>
          </a:p>
        </p:txBody>
      </p:sp>
      <p:sp>
        <p:nvSpPr>
          <p:cNvPr id="20" name="TextBox 19">
            <a:extLst>
              <a:ext uri="{FF2B5EF4-FFF2-40B4-BE49-F238E27FC236}">
                <a16:creationId xmlns:a16="http://schemas.microsoft.com/office/drawing/2014/main" id="{D63B1549-989D-70F6-658B-672B34C9B09A}"/>
              </a:ext>
            </a:extLst>
          </p:cNvPr>
          <p:cNvSpPr txBox="1"/>
          <p:nvPr/>
        </p:nvSpPr>
        <p:spPr>
          <a:xfrm>
            <a:off x="1392981" y="1268981"/>
            <a:ext cx="209836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Our foundations</a:t>
            </a: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1" name="TextBox 20">
            <a:extLst>
              <a:ext uri="{FF2B5EF4-FFF2-40B4-BE49-F238E27FC236}">
                <a16:creationId xmlns:a16="http://schemas.microsoft.com/office/drawing/2014/main" id="{E2B37ADF-CB71-26D1-32EE-6611B584116D}"/>
              </a:ext>
            </a:extLst>
          </p:cNvPr>
          <p:cNvSpPr txBox="1"/>
          <p:nvPr/>
        </p:nvSpPr>
        <p:spPr>
          <a:xfrm>
            <a:off x="3979427" y="1268981"/>
            <a:ext cx="209836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Our leaps</a:t>
            </a: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E13A9F11-59C0-252B-EFBC-B75C013524C4}"/>
              </a:ext>
            </a:extLst>
          </p:cNvPr>
          <p:cNvSpPr txBox="1"/>
          <p:nvPr/>
        </p:nvSpPr>
        <p:spPr>
          <a:xfrm>
            <a:off x="9800795" y="1268981"/>
            <a:ext cx="209836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Our outcomes</a:t>
            </a: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3" name="TextBox 22">
            <a:extLst>
              <a:ext uri="{FF2B5EF4-FFF2-40B4-BE49-F238E27FC236}">
                <a16:creationId xmlns:a16="http://schemas.microsoft.com/office/drawing/2014/main" id="{2B8BD0C2-D45D-470C-DEF2-E8B39599C15E}"/>
              </a:ext>
            </a:extLst>
          </p:cNvPr>
          <p:cNvSpPr txBox="1"/>
          <p:nvPr/>
        </p:nvSpPr>
        <p:spPr>
          <a:xfrm>
            <a:off x="9030789" y="2507169"/>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Student experience</a:t>
            </a:r>
          </a:p>
        </p:txBody>
      </p:sp>
      <p:sp>
        <p:nvSpPr>
          <p:cNvPr id="24" name="TextBox 23">
            <a:extLst>
              <a:ext uri="{FF2B5EF4-FFF2-40B4-BE49-F238E27FC236}">
                <a16:creationId xmlns:a16="http://schemas.microsoft.com/office/drawing/2014/main" id="{76A97F8D-58B0-8D83-2781-005F2A26EC64}"/>
              </a:ext>
            </a:extLst>
          </p:cNvPr>
          <p:cNvSpPr txBox="1"/>
          <p:nvPr/>
        </p:nvSpPr>
        <p:spPr>
          <a:xfrm>
            <a:off x="9030789" y="2996266"/>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panose="020B0604020202020204"/>
                <a:ea typeface="+mn-ea"/>
                <a:cs typeface="+mn-cs"/>
              </a:rPr>
              <a:t>Research quality</a:t>
            </a:r>
          </a:p>
        </p:txBody>
      </p:sp>
      <p:sp>
        <p:nvSpPr>
          <p:cNvPr id="25" name="TextBox 24">
            <a:extLst>
              <a:ext uri="{FF2B5EF4-FFF2-40B4-BE49-F238E27FC236}">
                <a16:creationId xmlns:a16="http://schemas.microsoft.com/office/drawing/2014/main" id="{51273AD5-1A78-4981-2C61-B058FB258B83}"/>
              </a:ext>
            </a:extLst>
          </p:cNvPr>
          <p:cNvSpPr txBox="1"/>
          <p:nvPr/>
        </p:nvSpPr>
        <p:spPr>
          <a:xfrm>
            <a:off x="9030789" y="3506629"/>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Social responsibility</a:t>
            </a:r>
          </a:p>
        </p:txBody>
      </p:sp>
      <p:sp>
        <p:nvSpPr>
          <p:cNvPr id="26" name="TextBox 25">
            <a:extLst>
              <a:ext uri="{FF2B5EF4-FFF2-40B4-BE49-F238E27FC236}">
                <a16:creationId xmlns:a16="http://schemas.microsoft.com/office/drawing/2014/main" id="{E62FCBA4-F289-3FBD-63B1-F68379807568}"/>
              </a:ext>
            </a:extLst>
          </p:cNvPr>
          <p:cNvSpPr txBox="1"/>
          <p:nvPr/>
        </p:nvSpPr>
        <p:spPr>
          <a:xfrm>
            <a:off x="9030789" y="3995727"/>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panose="020B0604020202020204"/>
                <a:ea typeface="+mn-ea"/>
                <a:cs typeface="+mn-cs"/>
              </a:rPr>
              <a:t>Colleague engagement</a:t>
            </a:r>
          </a:p>
        </p:txBody>
      </p:sp>
      <p:sp>
        <p:nvSpPr>
          <p:cNvPr id="27" name="TextBox 26">
            <a:extLst>
              <a:ext uri="{FF2B5EF4-FFF2-40B4-BE49-F238E27FC236}">
                <a16:creationId xmlns:a16="http://schemas.microsoft.com/office/drawing/2014/main" id="{38D4DBB1-1E61-CDE3-9F12-50C307826B47}"/>
              </a:ext>
            </a:extLst>
          </p:cNvPr>
          <p:cNvSpPr txBox="1"/>
          <p:nvPr/>
        </p:nvSpPr>
        <p:spPr>
          <a:xfrm>
            <a:off x="9030789" y="4484825"/>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Reputation</a:t>
            </a:r>
          </a:p>
        </p:txBody>
      </p:sp>
      <p:sp>
        <p:nvSpPr>
          <p:cNvPr id="28" name="TextBox 27">
            <a:extLst>
              <a:ext uri="{FF2B5EF4-FFF2-40B4-BE49-F238E27FC236}">
                <a16:creationId xmlns:a16="http://schemas.microsoft.com/office/drawing/2014/main" id="{6B1D36AB-C041-7262-68D4-D45101589627}"/>
              </a:ext>
            </a:extLst>
          </p:cNvPr>
          <p:cNvSpPr txBox="1"/>
          <p:nvPr/>
        </p:nvSpPr>
        <p:spPr>
          <a:xfrm>
            <a:off x="9030789" y="4995188"/>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Innovation</a:t>
            </a:r>
          </a:p>
        </p:txBody>
      </p:sp>
      <p:sp>
        <p:nvSpPr>
          <p:cNvPr id="29" name="TextBox 28">
            <a:extLst>
              <a:ext uri="{FF2B5EF4-FFF2-40B4-BE49-F238E27FC236}">
                <a16:creationId xmlns:a16="http://schemas.microsoft.com/office/drawing/2014/main" id="{5742A37A-8E91-1335-C54F-A53B7CB50A8B}"/>
              </a:ext>
            </a:extLst>
          </p:cNvPr>
          <p:cNvSpPr txBox="1"/>
          <p:nvPr/>
        </p:nvSpPr>
        <p:spPr>
          <a:xfrm>
            <a:off x="9030789" y="5478969"/>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panose="020B0604020202020204"/>
                <a:ea typeface="+mn-ea"/>
                <a:cs typeface="+mn-cs"/>
              </a:rPr>
              <a:t>Employability</a:t>
            </a:r>
          </a:p>
        </p:txBody>
      </p:sp>
      <p:sp>
        <p:nvSpPr>
          <p:cNvPr id="30" name="TextBox 29">
            <a:extLst>
              <a:ext uri="{FF2B5EF4-FFF2-40B4-BE49-F238E27FC236}">
                <a16:creationId xmlns:a16="http://schemas.microsoft.com/office/drawing/2014/main" id="{EEE78532-30DD-9211-4E93-FDCF8CF9DC9F}"/>
              </a:ext>
            </a:extLst>
          </p:cNvPr>
          <p:cNvSpPr txBox="1"/>
          <p:nvPr/>
        </p:nvSpPr>
        <p:spPr>
          <a:xfrm>
            <a:off x="9030789" y="5989332"/>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Financial sustainability</a:t>
            </a:r>
          </a:p>
        </p:txBody>
      </p:sp>
    </p:spTree>
    <p:extLst>
      <p:ext uri="{BB962C8B-B14F-4D97-AF65-F5344CB8AC3E}">
        <p14:creationId xmlns:p14="http://schemas.microsoft.com/office/powerpoint/2010/main" val="2058267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C447709-221F-1CA2-A973-44F6F334EBD7}"/>
              </a:ext>
            </a:extLst>
          </p:cNvPr>
          <p:cNvSpPr>
            <a:spLocks noGrp="1"/>
          </p:cNvSpPr>
          <p:nvPr>
            <p:ph type="title"/>
          </p:nvPr>
        </p:nvSpPr>
        <p:spPr>
          <a:xfrm>
            <a:off x="818984" y="4230093"/>
            <a:ext cx="4150581" cy="1800165"/>
          </a:xfrm>
        </p:spPr>
        <p:txBody>
          <a:bodyPr vert="horz" lIns="91440" tIns="45720" rIns="91440" bIns="45720" rtlCol="0" anchor="t">
            <a:normAutofit/>
          </a:bodyPr>
          <a:lstStyle/>
          <a:p>
            <a:pPr algn="r"/>
            <a:br>
              <a:rPr lang="en-US" sz="4000" b="1" kern="1200">
                <a:solidFill>
                  <a:schemeClr val="tx1"/>
                </a:solidFill>
                <a:latin typeface="+mj-lt"/>
                <a:ea typeface="+mj-ea"/>
                <a:cs typeface="+mj-cs"/>
              </a:rPr>
            </a:br>
            <a:br>
              <a:rPr lang="en-US" sz="4000" b="1" kern="1200">
                <a:solidFill>
                  <a:schemeClr val="tx1"/>
                </a:solidFill>
                <a:latin typeface="+mj-lt"/>
                <a:ea typeface="+mj-ea"/>
                <a:cs typeface="+mj-cs"/>
              </a:rPr>
            </a:br>
            <a:endParaRPr lang="en-US" sz="4000" kern="1200">
              <a:solidFill>
                <a:schemeClr val="tx1"/>
              </a:solidFill>
              <a:latin typeface="+mj-lt"/>
              <a:ea typeface="+mj-ea"/>
              <a:cs typeface="+mj-cs"/>
            </a:endParaRPr>
          </a:p>
        </p:txBody>
      </p:sp>
      <p:pic>
        <p:nvPicPr>
          <p:cNvPr id="5" name="Picture 4">
            <a:extLst>
              <a:ext uri="{FF2B5EF4-FFF2-40B4-BE49-F238E27FC236}">
                <a16:creationId xmlns:a16="http://schemas.microsoft.com/office/drawing/2014/main" id="{79E91FA1-F563-B2F5-2D3C-0384883BC56F}"/>
              </a:ext>
            </a:extLst>
          </p:cNvPr>
          <p:cNvPicPr>
            <a:picLocks noChangeAspect="1"/>
          </p:cNvPicPr>
          <p:nvPr/>
        </p:nvPicPr>
        <p:blipFill>
          <a:blip r:embed="rId3"/>
          <a:stretch>
            <a:fillRect/>
          </a:stretch>
        </p:blipFill>
        <p:spPr>
          <a:xfrm>
            <a:off x="556592" y="1224058"/>
            <a:ext cx="11139778" cy="1921609"/>
          </a:xfrm>
          <a:prstGeom prst="rect">
            <a:avLst/>
          </a:prstGeom>
        </p:spPr>
      </p:pic>
      <p:sp>
        <p:nvSpPr>
          <p:cNvPr id="3" name="Content Placeholder 2">
            <a:extLst>
              <a:ext uri="{FF2B5EF4-FFF2-40B4-BE49-F238E27FC236}">
                <a16:creationId xmlns:a16="http://schemas.microsoft.com/office/drawing/2014/main" id="{0D1515F1-216F-0C6F-35EB-3E61D1E0CDF7}"/>
              </a:ext>
            </a:extLst>
          </p:cNvPr>
          <p:cNvSpPr>
            <a:spLocks noGrp="1"/>
          </p:cNvSpPr>
          <p:nvPr>
            <p:ph sz="half" idx="1"/>
          </p:nvPr>
        </p:nvSpPr>
        <p:spPr>
          <a:xfrm>
            <a:off x="633046" y="3295859"/>
            <a:ext cx="10848637" cy="2734399"/>
          </a:xfrm>
        </p:spPr>
        <p:txBody>
          <a:bodyPr vert="horz" lIns="91440" tIns="45720" rIns="91440" bIns="45720" rtlCol="0" anchor="t">
            <a:normAutofit/>
          </a:bodyPr>
          <a:lstStyle/>
          <a:p>
            <a:endParaRPr lang="en-US" sz="1400" b="1"/>
          </a:p>
          <a:p>
            <a:pPr marL="0" indent="0">
              <a:buNone/>
            </a:pPr>
            <a:r>
              <a:rPr lang="en-US" b="1"/>
              <a:t>A place where you matter</a:t>
            </a:r>
          </a:p>
          <a:p>
            <a:endParaRPr lang="en-US"/>
          </a:p>
          <a:p>
            <a:pPr marL="0" indent="0">
              <a:buNone/>
            </a:pPr>
            <a:r>
              <a:rPr lang="en-US"/>
              <a:t>Mattering here means knowing your views help shape decisions, your work drives change, and your presence makes a difference in our shared future.  </a:t>
            </a:r>
          </a:p>
          <a:p>
            <a:endParaRPr lang="en-US" sz="1400"/>
          </a:p>
        </p:txBody>
      </p:sp>
      <p:sp>
        <p:nvSpPr>
          <p:cNvPr id="12" name="Rectangle 11">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8652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DAE9D-47DB-B7F5-D31C-7A960270B287}"/>
              </a:ext>
            </a:extLst>
          </p:cNvPr>
          <p:cNvSpPr>
            <a:spLocks noGrp="1"/>
          </p:cNvSpPr>
          <p:nvPr>
            <p:ph type="title"/>
          </p:nvPr>
        </p:nvSpPr>
        <p:spPr/>
        <p:txBody>
          <a:bodyPr/>
          <a:lstStyle/>
          <a:p>
            <a:r>
              <a:rPr lang="en-GB" b="1"/>
              <a:t>What we’ve learnt…</a:t>
            </a:r>
          </a:p>
        </p:txBody>
      </p:sp>
      <p:sp>
        <p:nvSpPr>
          <p:cNvPr id="3" name="Content Placeholder 2">
            <a:extLst>
              <a:ext uri="{FF2B5EF4-FFF2-40B4-BE49-F238E27FC236}">
                <a16:creationId xmlns:a16="http://schemas.microsoft.com/office/drawing/2014/main" id="{9975AA7E-CD79-CFCD-BB80-7F000812CE72}"/>
              </a:ext>
            </a:extLst>
          </p:cNvPr>
          <p:cNvSpPr>
            <a:spLocks noGrp="1"/>
          </p:cNvSpPr>
          <p:nvPr>
            <p:ph sz="half" idx="1"/>
          </p:nvPr>
        </p:nvSpPr>
        <p:spPr/>
        <p:txBody>
          <a:bodyPr>
            <a:normAutofit fontScale="92500" lnSpcReduction="10000"/>
          </a:bodyPr>
          <a:lstStyle/>
          <a:p>
            <a:pPr marL="0" indent="0">
              <a:buNone/>
            </a:pPr>
            <a:r>
              <a:rPr lang="en-GB" b="1"/>
              <a:t>Opportunities</a:t>
            </a:r>
          </a:p>
          <a:p>
            <a:r>
              <a:rPr lang="en-GB"/>
              <a:t>M2035 – commitments to listening are crystal clear</a:t>
            </a:r>
          </a:p>
          <a:p>
            <a:r>
              <a:rPr lang="en-GB"/>
              <a:t>Delivery Handbook places firm focus on listening and co-creation</a:t>
            </a:r>
          </a:p>
          <a:p>
            <a:r>
              <a:rPr lang="en-GB"/>
              <a:t>Refine Dashboard Users role</a:t>
            </a:r>
          </a:p>
          <a:p>
            <a:r>
              <a:rPr lang="en-GB"/>
              <a:t>New People Partnering and Centre of Expertise structures </a:t>
            </a:r>
          </a:p>
          <a:p>
            <a:r>
              <a:rPr lang="en-GB"/>
              <a:t>Oracle is coming in 2027 </a:t>
            </a:r>
          </a:p>
          <a:p>
            <a:r>
              <a:rPr lang="en-GB"/>
              <a:t>Listening strategy development</a:t>
            </a:r>
          </a:p>
          <a:p>
            <a:endParaRPr lang="en-GB"/>
          </a:p>
        </p:txBody>
      </p:sp>
      <p:sp>
        <p:nvSpPr>
          <p:cNvPr id="4" name="Content Placeholder 3">
            <a:extLst>
              <a:ext uri="{FF2B5EF4-FFF2-40B4-BE49-F238E27FC236}">
                <a16:creationId xmlns:a16="http://schemas.microsoft.com/office/drawing/2014/main" id="{D78725C8-2353-6D47-0F0F-2E45B9150EA8}"/>
              </a:ext>
            </a:extLst>
          </p:cNvPr>
          <p:cNvSpPr>
            <a:spLocks noGrp="1"/>
          </p:cNvSpPr>
          <p:nvPr>
            <p:ph sz="half" idx="2"/>
          </p:nvPr>
        </p:nvSpPr>
        <p:spPr/>
        <p:txBody>
          <a:bodyPr>
            <a:normAutofit fontScale="92500" lnSpcReduction="10000"/>
          </a:bodyPr>
          <a:lstStyle/>
          <a:p>
            <a:pPr marL="0" indent="0">
              <a:buNone/>
            </a:pPr>
            <a:r>
              <a:rPr lang="en-GB" b="1"/>
              <a:t>Challenges</a:t>
            </a:r>
          </a:p>
          <a:p>
            <a:r>
              <a:rPr lang="en-GB"/>
              <a:t>Are leaders ready to bring M2035 commitments to life?</a:t>
            </a:r>
          </a:p>
          <a:p>
            <a:r>
              <a:rPr lang="en-GB"/>
              <a:t>Academic colleagues (and leaders) are still less engaged </a:t>
            </a:r>
          </a:p>
          <a:p>
            <a:r>
              <a:rPr lang="en-GB"/>
              <a:t>Are actions SMART?</a:t>
            </a:r>
          </a:p>
          <a:p>
            <a:r>
              <a:rPr lang="en-GB"/>
              <a:t>Progress can be achingly slow</a:t>
            </a:r>
          </a:p>
          <a:p>
            <a:r>
              <a:rPr lang="en-GB"/>
              <a:t>Reticence to share stories about progress</a:t>
            </a:r>
          </a:p>
          <a:p>
            <a:r>
              <a:rPr lang="en-GB"/>
              <a:t>Managing expectations!</a:t>
            </a:r>
          </a:p>
          <a:p>
            <a:pPr marL="0" indent="0">
              <a:buNone/>
            </a:pPr>
            <a:endParaRPr lang="en-GB"/>
          </a:p>
        </p:txBody>
      </p:sp>
      <p:pic>
        <p:nvPicPr>
          <p:cNvPr id="5" name="Picture 4">
            <a:extLst>
              <a:ext uri="{FF2B5EF4-FFF2-40B4-BE49-F238E27FC236}">
                <a16:creationId xmlns:a16="http://schemas.microsoft.com/office/drawing/2014/main" id="{EB4FDBD2-1D47-A73D-6BE5-E179A52EACA2}"/>
              </a:ext>
            </a:extLst>
          </p:cNvPr>
          <p:cNvPicPr>
            <a:picLocks noChangeAspect="1"/>
          </p:cNvPicPr>
          <p:nvPr/>
        </p:nvPicPr>
        <p:blipFill>
          <a:blip r:embed="rId2"/>
          <a:stretch>
            <a:fillRect/>
          </a:stretch>
        </p:blipFill>
        <p:spPr>
          <a:xfrm>
            <a:off x="6837034" y="365125"/>
            <a:ext cx="5066215" cy="816935"/>
          </a:xfrm>
          <a:prstGeom prst="rect">
            <a:avLst/>
          </a:prstGeom>
        </p:spPr>
      </p:pic>
    </p:spTree>
    <p:extLst>
      <p:ext uri="{BB962C8B-B14F-4D97-AF65-F5344CB8AC3E}">
        <p14:creationId xmlns:p14="http://schemas.microsoft.com/office/powerpoint/2010/main" val="2248501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733D9-FC57-8FD8-2726-057EDF40E9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78FC7C-6291-A716-F1CA-DB471813D03F}"/>
              </a:ext>
            </a:extLst>
          </p:cNvPr>
          <p:cNvSpPr>
            <a:spLocks noGrp="1"/>
          </p:cNvSpPr>
          <p:nvPr>
            <p:ph type="ctrTitle"/>
          </p:nvPr>
        </p:nvSpPr>
        <p:spPr>
          <a:xfrm>
            <a:off x="488687" y="3856434"/>
            <a:ext cx="6864298" cy="1344624"/>
          </a:xfrm>
        </p:spPr>
        <p:txBody>
          <a:bodyPr anchor="b">
            <a:normAutofit/>
          </a:bodyPr>
          <a:lstStyle/>
          <a:p>
            <a:br>
              <a:rPr lang="en-US" b="1"/>
            </a:br>
            <a:endParaRPr lang="en-US" b="1"/>
          </a:p>
        </p:txBody>
      </p:sp>
      <p:sp>
        <p:nvSpPr>
          <p:cNvPr id="3" name="Subtitle 2">
            <a:extLst>
              <a:ext uri="{FF2B5EF4-FFF2-40B4-BE49-F238E27FC236}">
                <a16:creationId xmlns:a16="http://schemas.microsoft.com/office/drawing/2014/main" id="{6B435B7A-6AE8-27A5-7954-B197A75F85D7}"/>
              </a:ext>
            </a:extLst>
          </p:cNvPr>
          <p:cNvSpPr>
            <a:spLocks noGrp="1"/>
          </p:cNvSpPr>
          <p:nvPr>
            <p:ph type="subTitle" idx="1"/>
          </p:nvPr>
        </p:nvSpPr>
        <p:spPr>
          <a:xfrm>
            <a:off x="488687" y="2340077"/>
            <a:ext cx="10198978" cy="3352799"/>
          </a:xfrm>
        </p:spPr>
        <p:txBody>
          <a:bodyPr>
            <a:normAutofit fontScale="85000" lnSpcReduction="20000"/>
          </a:bodyPr>
          <a:lstStyle/>
          <a:p>
            <a:pPr algn="ctr"/>
            <a:r>
              <a:rPr lang="en-US" sz="5400" b="1"/>
              <a:t>Questions</a:t>
            </a:r>
            <a:endParaRPr lang="en-US" sz="3500" b="1"/>
          </a:p>
          <a:p>
            <a:endParaRPr lang="en-US" sz="4000" b="1"/>
          </a:p>
          <a:p>
            <a:endParaRPr lang="en-US" sz="4000" b="1"/>
          </a:p>
          <a:p>
            <a:endParaRPr lang="en-US" sz="2800" b="1"/>
          </a:p>
          <a:p>
            <a:r>
              <a:rPr lang="en-US" sz="2800" b="1"/>
              <a:t>Rachael McGraw</a:t>
            </a:r>
          </a:p>
          <a:p>
            <a:r>
              <a:rPr lang="en-US" sz="2800" b="1"/>
              <a:t>Head of Colleague Experience</a:t>
            </a:r>
          </a:p>
          <a:p>
            <a:r>
              <a:rPr lang="en-US" sz="2800" b="1"/>
              <a:t>The University of Manchester</a:t>
            </a:r>
          </a:p>
        </p:txBody>
      </p:sp>
    </p:spTree>
    <p:extLst>
      <p:ext uri="{BB962C8B-B14F-4D97-AF65-F5344CB8AC3E}">
        <p14:creationId xmlns:p14="http://schemas.microsoft.com/office/powerpoint/2010/main" val="606286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F7DF9-7365-CEED-9DA2-22077ABCC3B4}"/>
            </a:ext>
          </a:extLst>
        </p:cNvPr>
        <p:cNvGrpSpPr/>
        <p:nvPr/>
      </p:nvGrpSpPr>
      <p:grpSpPr>
        <a:xfrm>
          <a:off x="0" y="0"/>
          <a:ext cx="0" cy="0"/>
          <a:chOff x="0" y="0"/>
          <a:chExt cx="0" cy="0"/>
        </a:xfrm>
      </p:grpSpPr>
      <p:pic>
        <p:nvPicPr>
          <p:cNvPr id="26" name="Picture Placeholder 25" descr="A group of people sitting around a table&#10;&#10;AI-generated content may be incorrect.">
            <a:extLst>
              <a:ext uri="{FF2B5EF4-FFF2-40B4-BE49-F238E27FC236}">
                <a16:creationId xmlns:a16="http://schemas.microsoft.com/office/drawing/2014/main" id="{268F52A7-5623-4E4A-9B64-103EDE9B5FBE}"/>
              </a:ext>
            </a:extLst>
          </p:cNvPr>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l="17653" r="56695"/>
          <a:stretch>
            <a:fillRect/>
          </a:stretch>
        </p:blipFill>
        <p:spPr>
          <a:xfrm>
            <a:off x="0" y="0"/>
            <a:ext cx="3124200" cy="6858000"/>
          </a:xfrm>
        </p:spPr>
      </p:pic>
      <p:sp>
        <p:nvSpPr>
          <p:cNvPr id="3" name="Title 2">
            <a:extLst>
              <a:ext uri="{FF2B5EF4-FFF2-40B4-BE49-F238E27FC236}">
                <a16:creationId xmlns:a16="http://schemas.microsoft.com/office/drawing/2014/main" id="{C5C4FF67-E2B5-D3C6-5D93-D24950F01210}"/>
              </a:ext>
            </a:extLst>
          </p:cNvPr>
          <p:cNvSpPr>
            <a:spLocks noGrp="1"/>
          </p:cNvSpPr>
          <p:nvPr>
            <p:ph type="title"/>
          </p:nvPr>
        </p:nvSpPr>
        <p:spPr>
          <a:xfrm>
            <a:off x="4664958" y="2523093"/>
            <a:ext cx="7272194" cy="3637232"/>
          </a:xfrm>
        </p:spPr>
        <p:txBody>
          <a:bodyPr>
            <a:normAutofit fontScale="90000"/>
          </a:bodyPr>
          <a:lstStyle/>
          <a:p>
            <a:r>
              <a:rPr lang="en-GB" sz="3600">
                <a:latin typeface="Century Gothic"/>
              </a:rPr>
              <a:t> </a:t>
            </a:r>
            <a:br>
              <a:rPr lang="en-US" sz="3600">
                <a:latin typeface="Century Gothic" panose="020B0502020202020204" pitchFamily="34" charset="0"/>
              </a:rPr>
            </a:br>
            <a:r>
              <a:rPr lang="en-US" sz="3600">
                <a:latin typeface="Century Gothic" panose="020B0502020202020204" pitchFamily="34" charset="0"/>
              </a:rPr>
              <a:t>Powering </a:t>
            </a:r>
            <a:r>
              <a:rPr lang="en-GB" sz="3600">
                <a:latin typeface="Century Gothic"/>
              </a:rPr>
              <a:t>action planning with Generative AI</a:t>
            </a:r>
            <a:br>
              <a:rPr lang="en-US" sz="3600">
                <a:latin typeface="Century Gothic" panose="020B0502020202020204" pitchFamily="34" charset="0"/>
              </a:rPr>
            </a:br>
            <a:br>
              <a:rPr lang="en-US" sz="3600">
                <a:latin typeface="Century Gothic" panose="020B0502020202020204" pitchFamily="34" charset="0"/>
              </a:rPr>
            </a:br>
            <a:r>
              <a:rPr lang="en-GB" sz="2700">
                <a:solidFill>
                  <a:srgbClr val="EA6C25"/>
                </a:solidFill>
                <a:latin typeface="Century Gothic"/>
              </a:rPr>
              <a:t>Workshop</a:t>
            </a:r>
            <a:br>
              <a:rPr lang="en-GB">
                <a:latin typeface="Century Gothic" panose="020B0502020202020204" pitchFamily="34" charset="0"/>
              </a:rPr>
            </a:br>
            <a:br>
              <a:rPr lang="en-GB">
                <a:latin typeface="Century Gothic" panose="020B0502020202020204" pitchFamily="34" charset="0"/>
              </a:rPr>
            </a:br>
            <a:br>
              <a:rPr lang="en-GB">
                <a:latin typeface="Century Gothic" panose="020B0502020202020204" pitchFamily="34" charset="0"/>
              </a:rPr>
            </a:br>
            <a:endParaRPr lang="en-GB">
              <a:latin typeface="Century Gothic" panose="020B0502020202020204" pitchFamily="34" charset="0"/>
            </a:endParaRPr>
          </a:p>
        </p:txBody>
      </p:sp>
      <p:sp>
        <p:nvSpPr>
          <p:cNvPr id="18" name="Text Placeholder 17">
            <a:extLst>
              <a:ext uri="{FF2B5EF4-FFF2-40B4-BE49-F238E27FC236}">
                <a16:creationId xmlns:a16="http://schemas.microsoft.com/office/drawing/2014/main" id="{BBAEE9EF-97EC-305E-4ED8-EDA6BB1B0FB7}"/>
              </a:ext>
            </a:extLst>
          </p:cNvPr>
          <p:cNvSpPr>
            <a:spLocks noGrp="1"/>
          </p:cNvSpPr>
          <p:nvPr>
            <p:ph type="body" sz="quarter" idx="13"/>
          </p:nvPr>
        </p:nvSpPr>
        <p:spPr>
          <a:xfrm>
            <a:off x="4470232" y="1360454"/>
            <a:ext cx="7272337" cy="1014755"/>
          </a:xfrm>
        </p:spPr>
        <p:txBody>
          <a:bodyPr vert="horz" lIns="91440" tIns="45720" rIns="91440" bIns="45720" rtlCol="0" anchor="t">
            <a:normAutofit/>
          </a:bodyPr>
          <a:lstStyle/>
          <a:p>
            <a:pPr marL="0" indent="0">
              <a:buNone/>
            </a:pPr>
            <a:r>
              <a:rPr lang="en-GB" sz="2800">
                <a:latin typeface="Century Gothic"/>
              </a:rPr>
              <a:t>Kate Pritchard   </a:t>
            </a:r>
          </a:p>
          <a:p>
            <a:pPr marL="0" indent="0">
              <a:buNone/>
            </a:pPr>
            <a:r>
              <a:rPr lang="en-GB" sz="2800" b="0">
                <a:latin typeface="Century Gothic"/>
              </a:rPr>
              <a:t>People Insight</a:t>
            </a:r>
          </a:p>
        </p:txBody>
      </p:sp>
      <p:sp>
        <p:nvSpPr>
          <p:cNvPr id="16" name="Text Placeholder 15">
            <a:extLst>
              <a:ext uri="{FF2B5EF4-FFF2-40B4-BE49-F238E27FC236}">
                <a16:creationId xmlns:a16="http://schemas.microsoft.com/office/drawing/2014/main" id="{24318FF8-4997-34CB-E33B-A1E9DC1EAEC9}"/>
              </a:ext>
            </a:extLst>
          </p:cNvPr>
          <p:cNvSpPr>
            <a:spLocks noGrp="1"/>
          </p:cNvSpPr>
          <p:nvPr>
            <p:ph type="body" sz="quarter" idx="10"/>
          </p:nvPr>
        </p:nvSpPr>
        <p:spPr>
          <a:xfrm>
            <a:off x="0" y="0"/>
            <a:ext cx="3124199" cy="6858000"/>
          </a:xfrm>
        </p:spPr>
        <p:txBody>
          <a:bodyPr/>
          <a:lstStyle/>
          <a:p>
            <a:endParaRPr lang="en-GB"/>
          </a:p>
        </p:txBody>
      </p:sp>
      <p:sp>
        <p:nvSpPr>
          <p:cNvPr id="2" name="Title 2">
            <a:extLst>
              <a:ext uri="{FF2B5EF4-FFF2-40B4-BE49-F238E27FC236}">
                <a16:creationId xmlns:a16="http://schemas.microsoft.com/office/drawing/2014/main" id="{037E7C2B-C7EA-13D0-CFEF-F37ACE061224}"/>
              </a:ext>
            </a:extLst>
          </p:cNvPr>
          <p:cNvSpPr txBox="1">
            <a:spLocks/>
          </p:cNvSpPr>
          <p:nvPr/>
        </p:nvSpPr>
        <p:spPr>
          <a:xfrm>
            <a:off x="5916166" y="4834762"/>
            <a:ext cx="476977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GB" sz="2000">
                <a:latin typeface="Century Gothic" panose="020B0502020202020204" pitchFamily="34" charset="0"/>
              </a:rPr>
              <a:t>12.15pm – 1pm</a:t>
            </a:r>
          </a:p>
        </p:txBody>
      </p:sp>
      <p:pic>
        <p:nvPicPr>
          <p:cNvPr id="22" name="Picture 21">
            <a:extLst>
              <a:ext uri="{FF2B5EF4-FFF2-40B4-BE49-F238E27FC236}">
                <a16:creationId xmlns:a16="http://schemas.microsoft.com/office/drawing/2014/main" id="{43CD8B61-3435-32B8-0371-C7FBF1A8E909}"/>
              </a:ext>
            </a:extLst>
          </p:cNvPr>
          <p:cNvPicPr>
            <a:picLocks noChangeAspect="1"/>
          </p:cNvPicPr>
          <p:nvPr/>
        </p:nvPicPr>
        <p:blipFill>
          <a:blip r:embed="rId4"/>
          <a:stretch>
            <a:fillRect/>
          </a:stretch>
        </p:blipFill>
        <p:spPr>
          <a:xfrm>
            <a:off x="4911936" y="5124229"/>
            <a:ext cx="904269" cy="746631"/>
          </a:xfrm>
          <a:prstGeom prst="rect">
            <a:avLst/>
          </a:prstGeom>
        </p:spPr>
      </p:pic>
      <p:pic>
        <p:nvPicPr>
          <p:cNvPr id="7" name="Picture Placeholder 6" descr="A person smiling for the camera&#10;&#10;Description automatically generated with low confidence">
            <a:extLst>
              <a:ext uri="{FF2B5EF4-FFF2-40B4-BE49-F238E27FC236}">
                <a16:creationId xmlns:a16="http://schemas.microsoft.com/office/drawing/2014/main" id="{964A9A03-36BA-F14E-E998-2504554E3501}"/>
              </a:ext>
            </a:extLst>
          </p:cNvPr>
          <p:cNvPicPr>
            <a:picLocks noGrp="1" noChangeAspect="1"/>
          </p:cNvPicPr>
          <p:nvPr>
            <p:ph type="pic" sz="quarter" idx="11"/>
          </p:nvPr>
        </p:nvPicPr>
        <p:blipFill>
          <a:blip r:embed="rId5"/>
          <a:srcRect l="4118" r="4118"/>
          <a:stretch/>
        </p:blipFill>
        <p:spPr>
          <a:xfrm>
            <a:off x="2443161" y="914212"/>
            <a:ext cx="1362075" cy="1238250"/>
          </a:xfrm>
          <a:prstGeom prst="ellipse">
            <a:avLst/>
          </a:prstGeom>
          <a:solidFill>
            <a:prstClr val="white"/>
          </a:solidFill>
          <a:effectLst>
            <a:outerShdw blurRad="63500" sx="101000" sy="101000" algn="ctr" rotWithShape="0">
              <a:prstClr val="black">
                <a:lumMod val="50000"/>
                <a:lumOff val="50000"/>
                <a:alpha val="40000"/>
              </a:prstClr>
            </a:outerShdw>
          </a:effectLst>
        </p:spPr>
      </p:pic>
      <p:sp>
        <p:nvSpPr>
          <p:cNvPr id="4" name="Rectangle 3">
            <a:extLst>
              <a:ext uri="{FF2B5EF4-FFF2-40B4-BE49-F238E27FC236}">
                <a16:creationId xmlns:a16="http://schemas.microsoft.com/office/drawing/2014/main" id="{F9118CFC-59EC-2681-D9E8-5009C1D6C221}"/>
              </a:ext>
            </a:extLst>
          </p:cNvPr>
          <p:cNvSpPr/>
          <p:nvPr/>
        </p:nvSpPr>
        <p:spPr>
          <a:xfrm>
            <a:off x="4664958" y="823807"/>
            <a:ext cx="432192" cy="18081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21001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B5EBB-94C5-142C-6458-1B0AD161C8C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06B6B34-9509-E799-FA47-72FB30044DEC}"/>
              </a:ext>
            </a:extLst>
          </p:cNvPr>
          <p:cNvSpPr>
            <a:spLocks noGrp="1"/>
          </p:cNvSpPr>
          <p:nvPr>
            <p:ph type="title"/>
          </p:nvPr>
        </p:nvSpPr>
        <p:spPr>
          <a:xfrm>
            <a:off x="385496" y="36787"/>
            <a:ext cx="10515600" cy="1325563"/>
          </a:xfrm>
        </p:spPr>
        <p:txBody>
          <a:bodyPr>
            <a:normAutofit/>
          </a:bodyPr>
          <a:lstStyle/>
          <a:p>
            <a:r>
              <a:rPr lang="en-GB" sz="3200">
                <a:solidFill>
                  <a:srgbClr val="101D41"/>
                </a:solidFill>
                <a:latin typeface="Century Gothic"/>
              </a:rPr>
              <a:t>Where are you on the AI journey?</a:t>
            </a:r>
            <a:endParaRPr lang="en-GB" sz="3200">
              <a:solidFill>
                <a:srgbClr val="FF0000"/>
              </a:solidFill>
              <a:latin typeface="Century Gothic"/>
            </a:endParaRPr>
          </a:p>
        </p:txBody>
      </p:sp>
      <p:sp>
        <p:nvSpPr>
          <p:cNvPr id="11" name="TextBox 10">
            <a:extLst>
              <a:ext uri="{FF2B5EF4-FFF2-40B4-BE49-F238E27FC236}">
                <a16:creationId xmlns:a16="http://schemas.microsoft.com/office/drawing/2014/main" id="{F26840C8-02B4-E864-FD4A-DF9566D29DC2}"/>
              </a:ext>
            </a:extLst>
          </p:cNvPr>
          <p:cNvSpPr txBox="1"/>
          <p:nvPr/>
        </p:nvSpPr>
        <p:spPr>
          <a:xfrm>
            <a:off x="8372547" y="3241040"/>
            <a:ext cx="3737618" cy="1877437"/>
          </a:xfrm>
          <a:prstGeom prst="rect">
            <a:avLst/>
          </a:prstGeom>
          <a:noFill/>
        </p:spPr>
        <p:txBody>
          <a:bodyPr wrap="square">
            <a:spAutoFit/>
          </a:bodyPr>
          <a:lstStyle/>
          <a:p>
            <a:pPr algn="l"/>
            <a:r>
              <a:rPr lang="en-GB" b="1">
                <a:solidFill>
                  <a:srgbClr val="111D42"/>
                </a:solidFill>
                <a:effectLst/>
                <a:latin typeface="Century Gothic" panose="020B0502020202020204" pitchFamily="34" charset="0"/>
              </a:rPr>
              <a:t>AI Observers:</a:t>
            </a:r>
          </a:p>
          <a:p>
            <a:pPr algn="l"/>
            <a:endParaRPr lang="en-GB" b="0" i="0">
              <a:solidFill>
                <a:srgbClr val="111D42"/>
              </a:solidFill>
              <a:effectLst/>
              <a:latin typeface="Segoe UI" panose="020B0502040204020203" pitchFamily="34" charset="0"/>
            </a:endParaRPr>
          </a:p>
          <a:p>
            <a:pPr algn="l"/>
            <a:endParaRPr lang="en-GB" sz="1600">
              <a:solidFill>
                <a:srgbClr val="111D42"/>
              </a:solidFill>
              <a:effectLst/>
              <a:latin typeface="Century Gothic" panose="020B0502020202020204" pitchFamily="34" charset="0"/>
            </a:endParaRPr>
          </a:p>
          <a:p>
            <a:pPr algn="l"/>
            <a:r>
              <a:rPr lang="en-GB" sz="1600">
                <a:solidFill>
                  <a:srgbClr val="111D42"/>
                </a:solidFill>
                <a:effectLst/>
                <a:latin typeface="Century Gothic" panose="020B0502020202020204" pitchFamily="34" charset="0"/>
              </a:rPr>
              <a:t>These are the cautious adopters who wait until AI technologies are well-established and widely accepted</a:t>
            </a:r>
          </a:p>
        </p:txBody>
      </p:sp>
      <p:sp>
        <p:nvSpPr>
          <p:cNvPr id="13" name="TextBox 12">
            <a:extLst>
              <a:ext uri="{FF2B5EF4-FFF2-40B4-BE49-F238E27FC236}">
                <a16:creationId xmlns:a16="http://schemas.microsoft.com/office/drawing/2014/main" id="{BB3EF833-135A-1E51-690B-6376F46737A9}"/>
              </a:ext>
            </a:extLst>
          </p:cNvPr>
          <p:cNvSpPr txBox="1"/>
          <p:nvPr/>
        </p:nvSpPr>
        <p:spPr>
          <a:xfrm>
            <a:off x="395684" y="3225651"/>
            <a:ext cx="3319087" cy="1661993"/>
          </a:xfrm>
          <a:prstGeom prst="rect">
            <a:avLst/>
          </a:prstGeom>
          <a:noFill/>
        </p:spPr>
        <p:txBody>
          <a:bodyPr wrap="square">
            <a:spAutoFit/>
          </a:bodyPr>
          <a:lstStyle/>
          <a:p>
            <a:pPr algn="l"/>
            <a:r>
              <a:rPr lang="en-GB" b="1" i="0">
                <a:solidFill>
                  <a:srgbClr val="111D42"/>
                </a:solidFill>
                <a:effectLst/>
              </a:rPr>
              <a:t>AI Pioneers</a:t>
            </a:r>
            <a:r>
              <a:rPr lang="en-GB" b="0" i="0">
                <a:solidFill>
                  <a:srgbClr val="111D42"/>
                </a:solidFill>
                <a:effectLst/>
              </a:rPr>
              <a:t>:</a:t>
            </a:r>
          </a:p>
          <a:p>
            <a:pPr algn="l"/>
            <a:endParaRPr lang="en-GB">
              <a:solidFill>
                <a:srgbClr val="111D42"/>
              </a:solidFill>
            </a:endParaRPr>
          </a:p>
          <a:p>
            <a:pPr algn="l"/>
            <a:endParaRPr lang="en-GB" b="0" i="0">
              <a:solidFill>
                <a:srgbClr val="111D42"/>
              </a:solidFill>
              <a:effectLst/>
            </a:endParaRPr>
          </a:p>
          <a:p>
            <a:pPr algn="l"/>
            <a:r>
              <a:rPr lang="en-GB" sz="1600">
                <a:solidFill>
                  <a:srgbClr val="111D42"/>
                </a:solidFill>
                <a:latin typeface="Century Gothic" panose="020B0502020202020204" pitchFamily="34" charset="0"/>
              </a:rPr>
              <a:t>These are the trailblazers who are always at the forefront of technology. </a:t>
            </a:r>
          </a:p>
        </p:txBody>
      </p:sp>
      <p:sp>
        <p:nvSpPr>
          <p:cNvPr id="15" name="TextBox 14">
            <a:extLst>
              <a:ext uri="{FF2B5EF4-FFF2-40B4-BE49-F238E27FC236}">
                <a16:creationId xmlns:a16="http://schemas.microsoft.com/office/drawing/2014/main" id="{135CCAD4-BDAD-E62F-7753-92D978A5A3C2}"/>
              </a:ext>
            </a:extLst>
          </p:cNvPr>
          <p:cNvSpPr txBox="1"/>
          <p:nvPr/>
        </p:nvSpPr>
        <p:spPr>
          <a:xfrm>
            <a:off x="4176046" y="3159589"/>
            <a:ext cx="3811332" cy="1877437"/>
          </a:xfrm>
          <a:prstGeom prst="rect">
            <a:avLst/>
          </a:prstGeom>
          <a:noFill/>
        </p:spPr>
        <p:txBody>
          <a:bodyPr wrap="square">
            <a:spAutoFit/>
          </a:bodyPr>
          <a:lstStyle/>
          <a:p>
            <a:pPr algn="l"/>
            <a:r>
              <a:rPr lang="en-GB" b="1">
                <a:solidFill>
                  <a:srgbClr val="111D42"/>
                </a:solidFill>
                <a:effectLst/>
                <a:latin typeface="Century Gothic" panose="020B0502020202020204" pitchFamily="34" charset="0"/>
              </a:rPr>
              <a:t>AI Explorers:</a:t>
            </a:r>
          </a:p>
          <a:p>
            <a:pPr algn="l"/>
            <a:endParaRPr lang="en-GB" b="1">
              <a:solidFill>
                <a:srgbClr val="111D42"/>
              </a:solidFill>
              <a:effectLst/>
              <a:latin typeface="Century Gothic" panose="020B0502020202020204" pitchFamily="34" charset="0"/>
            </a:endParaRPr>
          </a:p>
          <a:p>
            <a:pPr algn="l"/>
            <a:endParaRPr lang="en-GB" sz="1600">
              <a:solidFill>
                <a:srgbClr val="111D42"/>
              </a:solidFill>
              <a:effectLst/>
              <a:latin typeface="Century Gothic" panose="020B0502020202020204" pitchFamily="34" charset="0"/>
            </a:endParaRPr>
          </a:p>
          <a:p>
            <a:pPr algn="l"/>
            <a:r>
              <a:rPr lang="en-GB" sz="1600">
                <a:solidFill>
                  <a:srgbClr val="111D42"/>
                </a:solidFill>
                <a:effectLst/>
                <a:latin typeface="Century Gothic" panose="020B0502020202020204" pitchFamily="34" charset="0"/>
              </a:rPr>
              <a:t>This group is curious and open to new possibilities but keen to see some proof of concept before diving in. </a:t>
            </a:r>
          </a:p>
        </p:txBody>
      </p:sp>
      <p:cxnSp>
        <p:nvCxnSpPr>
          <p:cNvPr id="4" name="Straight Connector 3">
            <a:extLst>
              <a:ext uri="{FF2B5EF4-FFF2-40B4-BE49-F238E27FC236}">
                <a16:creationId xmlns:a16="http://schemas.microsoft.com/office/drawing/2014/main" id="{7D482513-35A3-D1B2-AA61-F653B6CE3370}"/>
              </a:ext>
            </a:extLst>
          </p:cNvPr>
          <p:cNvCxnSpPr/>
          <p:nvPr/>
        </p:nvCxnSpPr>
        <p:spPr>
          <a:xfrm>
            <a:off x="369728" y="3645178"/>
            <a:ext cx="1969056" cy="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5" name="Straight Connector 4">
            <a:extLst>
              <a:ext uri="{FF2B5EF4-FFF2-40B4-BE49-F238E27FC236}">
                <a16:creationId xmlns:a16="http://schemas.microsoft.com/office/drawing/2014/main" id="{8FBCB0B6-C3C3-2BA9-F519-4EE074F8CC58}"/>
              </a:ext>
            </a:extLst>
          </p:cNvPr>
          <p:cNvCxnSpPr/>
          <p:nvPr/>
        </p:nvCxnSpPr>
        <p:spPr>
          <a:xfrm>
            <a:off x="4128928" y="3591036"/>
            <a:ext cx="1969056" cy="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67D301C4-AF98-8426-E4B4-9D354D441CB5}"/>
              </a:ext>
            </a:extLst>
          </p:cNvPr>
          <p:cNvCxnSpPr/>
          <p:nvPr/>
        </p:nvCxnSpPr>
        <p:spPr>
          <a:xfrm>
            <a:off x="8396128" y="3607078"/>
            <a:ext cx="1969056" cy="0"/>
          </a:xfrm>
          <a:prstGeom prst="line">
            <a:avLst/>
          </a:prstGeom>
          <a:ln/>
        </p:spPr>
        <p:style>
          <a:lnRef idx="1">
            <a:schemeClr val="accent2"/>
          </a:lnRef>
          <a:fillRef idx="0">
            <a:schemeClr val="accent2"/>
          </a:fillRef>
          <a:effectRef idx="0">
            <a:schemeClr val="accent2"/>
          </a:effectRef>
          <a:fontRef idx="minor">
            <a:schemeClr val="tx1"/>
          </a:fontRef>
        </p:style>
      </p:cxnSp>
      <p:sp>
        <p:nvSpPr>
          <p:cNvPr id="7" name="Rounded Rectangle 6">
            <a:extLst>
              <a:ext uri="{FF2B5EF4-FFF2-40B4-BE49-F238E27FC236}">
                <a16:creationId xmlns:a16="http://schemas.microsoft.com/office/drawing/2014/main" id="{47A98930-7420-650B-0ACA-621ECDC0825F}"/>
              </a:ext>
            </a:extLst>
          </p:cNvPr>
          <p:cNvSpPr/>
          <p:nvPr/>
        </p:nvSpPr>
        <p:spPr>
          <a:xfrm>
            <a:off x="865028" y="1402617"/>
            <a:ext cx="1600200" cy="1565362"/>
          </a:xfrm>
          <a:prstGeom prst="roundRect">
            <a:avLst/>
          </a:prstGeom>
          <a:solidFill>
            <a:schemeClr val="bg1"/>
          </a:solidFill>
          <a:ln>
            <a:noFill/>
          </a:ln>
          <a:effectLst>
            <a:glow rad="63500">
              <a:srgbClr val="F36C23">
                <a:alpha val="28747"/>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err="1">
              <a:solidFill>
                <a:schemeClr val="bg1"/>
              </a:solidFill>
            </a:endParaRPr>
          </a:p>
        </p:txBody>
      </p:sp>
      <p:sp>
        <p:nvSpPr>
          <p:cNvPr id="8" name="Rounded Rectangle 7">
            <a:extLst>
              <a:ext uri="{FF2B5EF4-FFF2-40B4-BE49-F238E27FC236}">
                <a16:creationId xmlns:a16="http://schemas.microsoft.com/office/drawing/2014/main" id="{45C0D5EF-7BA7-7319-1E44-F040B6C13FFE}"/>
              </a:ext>
            </a:extLst>
          </p:cNvPr>
          <p:cNvSpPr/>
          <p:nvPr/>
        </p:nvSpPr>
        <p:spPr>
          <a:xfrm>
            <a:off x="5122842" y="1402617"/>
            <a:ext cx="1600200" cy="1565362"/>
          </a:xfrm>
          <a:prstGeom prst="roundRect">
            <a:avLst/>
          </a:prstGeom>
          <a:solidFill>
            <a:schemeClr val="bg1"/>
          </a:solidFill>
          <a:ln>
            <a:noFill/>
          </a:ln>
          <a:effectLst>
            <a:glow rad="63500">
              <a:srgbClr val="F36C23">
                <a:alpha val="28747"/>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err="1">
              <a:solidFill>
                <a:schemeClr val="bg1"/>
              </a:solidFill>
            </a:endParaRPr>
          </a:p>
        </p:txBody>
      </p:sp>
      <p:sp>
        <p:nvSpPr>
          <p:cNvPr id="9" name="Rounded Rectangle 8">
            <a:extLst>
              <a:ext uri="{FF2B5EF4-FFF2-40B4-BE49-F238E27FC236}">
                <a16:creationId xmlns:a16="http://schemas.microsoft.com/office/drawing/2014/main" id="{D93D7137-4FC8-7445-411E-D7605253D26E}"/>
              </a:ext>
            </a:extLst>
          </p:cNvPr>
          <p:cNvSpPr/>
          <p:nvPr/>
        </p:nvSpPr>
        <p:spPr>
          <a:xfrm>
            <a:off x="9380656" y="1311328"/>
            <a:ext cx="1600200" cy="1565362"/>
          </a:xfrm>
          <a:prstGeom prst="roundRect">
            <a:avLst/>
          </a:prstGeom>
          <a:solidFill>
            <a:schemeClr val="bg1"/>
          </a:solidFill>
          <a:ln>
            <a:noFill/>
          </a:ln>
          <a:effectLst>
            <a:glow rad="63500">
              <a:srgbClr val="F36C23">
                <a:alpha val="28747"/>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err="1">
              <a:solidFill>
                <a:schemeClr val="bg1"/>
              </a:solidFill>
            </a:endParaRPr>
          </a:p>
        </p:txBody>
      </p:sp>
      <p:pic>
        <p:nvPicPr>
          <p:cNvPr id="12" name="Picture 11">
            <a:extLst>
              <a:ext uri="{FF2B5EF4-FFF2-40B4-BE49-F238E27FC236}">
                <a16:creationId xmlns:a16="http://schemas.microsoft.com/office/drawing/2014/main" id="{326CA714-DDF9-EDB6-D5B9-BBF1F5B7FF47}"/>
              </a:ext>
            </a:extLst>
          </p:cNvPr>
          <p:cNvPicPr>
            <a:picLocks noChangeAspect="1"/>
          </p:cNvPicPr>
          <p:nvPr/>
        </p:nvPicPr>
        <p:blipFill>
          <a:blip r:embed="rId3"/>
          <a:stretch>
            <a:fillRect/>
          </a:stretch>
        </p:blipFill>
        <p:spPr>
          <a:xfrm>
            <a:off x="5298848" y="1504239"/>
            <a:ext cx="1248189" cy="1302259"/>
          </a:xfrm>
          <a:prstGeom prst="rect">
            <a:avLst/>
          </a:prstGeom>
        </p:spPr>
      </p:pic>
      <p:pic>
        <p:nvPicPr>
          <p:cNvPr id="16" name="Picture 15">
            <a:extLst>
              <a:ext uri="{FF2B5EF4-FFF2-40B4-BE49-F238E27FC236}">
                <a16:creationId xmlns:a16="http://schemas.microsoft.com/office/drawing/2014/main" id="{E39FAEC7-A8F8-2F5C-D1AA-9C43F530E48E}"/>
              </a:ext>
            </a:extLst>
          </p:cNvPr>
          <p:cNvPicPr>
            <a:picLocks noChangeAspect="1"/>
          </p:cNvPicPr>
          <p:nvPr/>
        </p:nvPicPr>
        <p:blipFill>
          <a:blip r:embed="rId4"/>
          <a:stretch>
            <a:fillRect/>
          </a:stretch>
        </p:blipFill>
        <p:spPr>
          <a:xfrm>
            <a:off x="9460415" y="1402617"/>
            <a:ext cx="1440681" cy="1440681"/>
          </a:xfrm>
          <a:prstGeom prst="rect">
            <a:avLst/>
          </a:prstGeom>
        </p:spPr>
      </p:pic>
      <p:pic>
        <p:nvPicPr>
          <p:cNvPr id="17" name="Picture 16">
            <a:extLst>
              <a:ext uri="{FF2B5EF4-FFF2-40B4-BE49-F238E27FC236}">
                <a16:creationId xmlns:a16="http://schemas.microsoft.com/office/drawing/2014/main" id="{75CA6CF5-6A0F-B853-AFB3-BCACB53F21F4}"/>
              </a:ext>
            </a:extLst>
          </p:cNvPr>
          <p:cNvPicPr>
            <a:picLocks noChangeAspect="1"/>
          </p:cNvPicPr>
          <p:nvPr/>
        </p:nvPicPr>
        <p:blipFill>
          <a:blip r:embed="rId5"/>
          <a:stretch>
            <a:fillRect/>
          </a:stretch>
        </p:blipFill>
        <p:spPr>
          <a:xfrm>
            <a:off x="1110798" y="1482776"/>
            <a:ext cx="1128574" cy="1297587"/>
          </a:xfrm>
          <a:prstGeom prst="rect">
            <a:avLst/>
          </a:prstGeom>
        </p:spPr>
      </p:pic>
      <p:sp>
        <p:nvSpPr>
          <p:cNvPr id="2" name="Title 2">
            <a:extLst>
              <a:ext uri="{FF2B5EF4-FFF2-40B4-BE49-F238E27FC236}">
                <a16:creationId xmlns:a16="http://schemas.microsoft.com/office/drawing/2014/main" id="{3333E646-51E7-F394-9F5B-A6CD7CD27668}"/>
              </a:ext>
            </a:extLst>
          </p:cNvPr>
          <p:cNvSpPr txBox="1">
            <a:spLocks/>
          </p:cNvSpPr>
          <p:nvPr/>
        </p:nvSpPr>
        <p:spPr>
          <a:xfrm>
            <a:off x="865028" y="51561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a:solidFill>
                <a:srgbClr val="101D41"/>
              </a:solidFill>
              <a:latin typeface="Century Gothic" panose="020B0502020202020204" pitchFamily="34" charset="0"/>
            </a:endParaRPr>
          </a:p>
        </p:txBody>
      </p:sp>
    </p:spTree>
    <p:extLst>
      <p:ext uri="{BB962C8B-B14F-4D97-AF65-F5344CB8AC3E}">
        <p14:creationId xmlns:p14="http://schemas.microsoft.com/office/powerpoint/2010/main" val="2426510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CD811-220F-668E-148E-AE5D3A2741F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772CB4F-E9A7-82B6-9220-5B42D1C54BA8}"/>
              </a:ext>
            </a:extLst>
          </p:cNvPr>
          <p:cNvSpPr>
            <a:spLocks noGrp="1"/>
          </p:cNvSpPr>
          <p:nvPr>
            <p:ph type="title"/>
          </p:nvPr>
        </p:nvSpPr>
        <p:spPr>
          <a:xfrm>
            <a:off x="304244" y="296864"/>
            <a:ext cx="11532852" cy="1122274"/>
          </a:xfrm>
        </p:spPr>
        <p:txBody>
          <a:bodyPr>
            <a:noAutofit/>
          </a:bodyPr>
          <a:lstStyle/>
          <a:p>
            <a:r>
              <a:rPr lang="en-GB" sz="2800">
                <a:solidFill>
                  <a:srgbClr val="101D41"/>
                </a:solidFill>
                <a:latin typeface="Century Gothic" panose="020B0502020202020204" pitchFamily="34" charset="0"/>
              </a:rPr>
              <a:t>Employee listening should always be a deeply human experience</a:t>
            </a:r>
          </a:p>
        </p:txBody>
      </p:sp>
      <p:pic>
        <p:nvPicPr>
          <p:cNvPr id="2" name="Picture 1">
            <a:extLst>
              <a:ext uri="{FF2B5EF4-FFF2-40B4-BE49-F238E27FC236}">
                <a16:creationId xmlns:a16="http://schemas.microsoft.com/office/drawing/2014/main" id="{3560E21C-80DF-6F46-38CE-8683623A32F0}"/>
              </a:ext>
            </a:extLst>
          </p:cNvPr>
          <p:cNvPicPr>
            <a:picLocks noChangeAspect="1"/>
          </p:cNvPicPr>
          <p:nvPr/>
        </p:nvPicPr>
        <p:blipFill>
          <a:blip r:embed="rId3"/>
          <a:stretch>
            <a:fillRect/>
          </a:stretch>
        </p:blipFill>
        <p:spPr>
          <a:xfrm>
            <a:off x="1311116" y="1594486"/>
            <a:ext cx="3817475" cy="3933476"/>
          </a:xfrm>
          <a:prstGeom prst="rect">
            <a:avLst/>
          </a:prstGeom>
        </p:spPr>
      </p:pic>
      <p:sp>
        <p:nvSpPr>
          <p:cNvPr id="10" name="Title 2">
            <a:extLst>
              <a:ext uri="{FF2B5EF4-FFF2-40B4-BE49-F238E27FC236}">
                <a16:creationId xmlns:a16="http://schemas.microsoft.com/office/drawing/2014/main" id="{8F781AC4-6B86-3395-0E10-49A0DF35CAFB}"/>
              </a:ext>
            </a:extLst>
          </p:cNvPr>
          <p:cNvSpPr txBox="1">
            <a:spLocks/>
          </p:cNvSpPr>
          <p:nvPr/>
        </p:nvSpPr>
        <p:spPr>
          <a:xfrm>
            <a:off x="6096000" y="2679339"/>
            <a:ext cx="5538343" cy="1309732"/>
          </a:xfrm>
          <a:prstGeom prst="rect">
            <a:avLst/>
          </a:prstGeom>
          <a:noFill/>
        </p:spPr>
        <p:txBody>
          <a:bodyPr wrap="square" lIns="0" tIns="0" rIns="0" bIns="0" rtlCol="0" anchor="t">
            <a:noAutofit/>
          </a:bodyPr>
          <a:lstStyle>
            <a:lvl1pPr algn="l" defTabSz="914309" rtl="0" eaLnBrk="1" latinLnBrk="0" hangingPunct="1">
              <a:lnSpc>
                <a:spcPct val="90000"/>
              </a:lnSpc>
              <a:spcBef>
                <a:spcPct val="0"/>
              </a:spcBef>
              <a:buNone/>
              <a:defRPr kumimoji="0" lang="en-US" sz="3200" b="1" i="0" u="none" strike="noStrike" kern="1200" cap="none" spc="0" normalizeH="0" baseline="0">
                <a:ln>
                  <a:noFill/>
                </a:ln>
                <a:solidFill>
                  <a:srgbClr val="112E43"/>
                </a:solidFill>
                <a:effectLst/>
                <a:uLnTx/>
                <a:uFillTx/>
                <a:latin typeface="Century Gothic" panose="020B0502020202020204" pitchFamily="34" charset="0"/>
                <a:ea typeface="+mn-ea"/>
                <a:cs typeface="+mn-cs"/>
              </a:defRPr>
            </a:lvl1pPr>
          </a:lstStyle>
          <a:p>
            <a:pPr>
              <a:lnSpc>
                <a:spcPct val="150000"/>
              </a:lnSpc>
            </a:pPr>
            <a:r>
              <a:rPr lang="en-GB" sz="2400" b="0"/>
              <a:t>AI is accelerating fast but the value of listening still depends on </a:t>
            </a:r>
            <a:r>
              <a:rPr lang="en-GB" sz="2400" u="sng"/>
              <a:t>people</a:t>
            </a:r>
          </a:p>
        </p:txBody>
      </p:sp>
    </p:spTree>
    <p:extLst>
      <p:ext uri="{BB962C8B-B14F-4D97-AF65-F5344CB8AC3E}">
        <p14:creationId xmlns:p14="http://schemas.microsoft.com/office/powerpoint/2010/main" val="2149685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061DC-CD01-1E90-6D96-E14211C4CC5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E8D387E0-6ED8-A37D-D1D0-77711A3ED61C}"/>
              </a:ext>
            </a:extLst>
          </p:cNvPr>
          <p:cNvSpPr txBox="1"/>
          <p:nvPr/>
        </p:nvSpPr>
        <p:spPr>
          <a:xfrm>
            <a:off x="7713556" y="3464882"/>
            <a:ext cx="2101146" cy="2035797"/>
          </a:xfrm>
          <a:prstGeom prst="rect">
            <a:avLst/>
          </a:prstGeom>
          <a:noFill/>
        </p:spPr>
        <p:txBody>
          <a:bodyPr wrap="square" lIns="0" tIns="0" rIns="0" bIns="0" rtlCol="0" anchor="ctr">
            <a:noAutofit/>
          </a:bodyPr>
          <a:lstStyle/>
          <a:p>
            <a:pPr marR="0" lvl="0" defTabSz="914354" rtl="0" eaLnBrk="1" fontAlgn="auto" latinLnBrk="0" hangingPunct="1">
              <a:lnSpc>
                <a:spcPct val="90000"/>
              </a:lnSpc>
              <a:spcBef>
                <a:spcPts val="600"/>
              </a:spcBef>
              <a:spcAft>
                <a:spcPts val="0"/>
              </a:spcAft>
              <a:buClrTx/>
              <a:buSzTx/>
              <a:tabLst/>
              <a:defRPr/>
            </a:pPr>
            <a:r>
              <a:rPr lang="en-GB" sz="1600">
                <a:solidFill>
                  <a:srgbClr val="112E43"/>
                </a:solidFill>
                <a:latin typeface="Century Gothic" panose="020B0502020202020204" pitchFamily="34" charset="0"/>
              </a:rPr>
              <a:t>Turning insight into conversations, actions and improvement that lasts</a:t>
            </a:r>
          </a:p>
        </p:txBody>
      </p:sp>
      <p:pic>
        <p:nvPicPr>
          <p:cNvPr id="7" name="Picture 6">
            <a:extLst>
              <a:ext uri="{FF2B5EF4-FFF2-40B4-BE49-F238E27FC236}">
                <a16:creationId xmlns:a16="http://schemas.microsoft.com/office/drawing/2014/main" id="{CAF14EA9-D6C7-F1BC-8A2A-64F29C0C0066}"/>
              </a:ext>
            </a:extLst>
          </p:cNvPr>
          <p:cNvPicPr>
            <a:picLocks noChangeAspect="1"/>
          </p:cNvPicPr>
          <p:nvPr/>
        </p:nvPicPr>
        <p:blipFill>
          <a:blip r:embed="rId3"/>
          <a:stretch>
            <a:fillRect/>
          </a:stretch>
        </p:blipFill>
        <p:spPr>
          <a:xfrm>
            <a:off x="1872737" y="1693694"/>
            <a:ext cx="5840819" cy="2827328"/>
          </a:xfrm>
          <a:prstGeom prst="rect">
            <a:avLst/>
          </a:prstGeom>
        </p:spPr>
      </p:pic>
      <p:sp>
        <p:nvSpPr>
          <p:cNvPr id="48" name="Graphic 49">
            <a:extLst>
              <a:ext uri="{FF2B5EF4-FFF2-40B4-BE49-F238E27FC236}">
                <a16:creationId xmlns:a16="http://schemas.microsoft.com/office/drawing/2014/main" id="{111FA7B8-B75B-1362-43AA-3CC89CF598CE}"/>
              </a:ext>
              <a:ext uri="{C183D7F6-B498-43B3-948B-1728B52AA6E4}">
                <adec:decorative xmlns:adec="http://schemas.microsoft.com/office/drawing/2017/decorative" val="1"/>
              </a:ext>
            </a:extLst>
          </p:cNvPr>
          <p:cNvSpPr/>
          <p:nvPr/>
        </p:nvSpPr>
        <p:spPr>
          <a:xfrm>
            <a:off x="858100" y="3570565"/>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2" name="Graphic 49">
            <a:extLst>
              <a:ext uri="{FF2B5EF4-FFF2-40B4-BE49-F238E27FC236}">
                <a16:creationId xmlns:a16="http://schemas.microsoft.com/office/drawing/2014/main" id="{2B9EA8F7-5AD5-7BB9-3E9C-FF3EC20C091A}"/>
              </a:ext>
              <a:ext uri="{C183D7F6-B498-43B3-948B-1728B52AA6E4}">
                <adec:decorative xmlns:adec="http://schemas.microsoft.com/office/drawing/2017/decorative" val="1"/>
              </a:ext>
            </a:extLst>
          </p:cNvPr>
          <p:cNvSpPr/>
          <p:nvPr/>
        </p:nvSpPr>
        <p:spPr>
          <a:xfrm>
            <a:off x="4793147" y="4660603"/>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5" name="Graphic 49">
            <a:extLst>
              <a:ext uri="{FF2B5EF4-FFF2-40B4-BE49-F238E27FC236}">
                <a16:creationId xmlns:a16="http://schemas.microsoft.com/office/drawing/2014/main" id="{75B4EC23-AF5E-A92B-6F6F-8339714CB383}"/>
              </a:ext>
              <a:ext uri="{C183D7F6-B498-43B3-948B-1728B52AA6E4}">
                <adec:decorative xmlns:adec="http://schemas.microsoft.com/office/drawing/2017/decorative" val="1"/>
              </a:ext>
            </a:extLst>
          </p:cNvPr>
          <p:cNvSpPr/>
          <p:nvPr/>
        </p:nvSpPr>
        <p:spPr>
          <a:xfrm>
            <a:off x="8426011" y="3570565"/>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pic>
        <p:nvPicPr>
          <p:cNvPr id="67" name="Picture 66" descr="A person holding a notebook and smiling&#10;&#10;AI-generated content may be incorrect.">
            <a:extLst>
              <a:ext uri="{FF2B5EF4-FFF2-40B4-BE49-F238E27FC236}">
                <a16:creationId xmlns:a16="http://schemas.microsoft.com/office/drawing/2014/main" id="{9A10F20E-8C95-A1A0-CCEB-E83E4E0090E5}"/>
              </a:ext>
            </a:extLst>
          </p:cNvPr>
          <p:cNvPicPr>
            <a:picLocks noChangeAspect="1"/>
          </p:cNvPicPr>
          <p:nvPr/>
        </p:nvPicPr>
        <p:blipFill>
          <a:blip r:embed="rId4">
            <a:extLst>
              <a:ext uri="{28A0092B-C50C-407E-A947-70E740481C1C}">
                <a14:useLocalDpi xmlns:a14="http://schemas.microsoft.com/office/drawing/2010/main" val="0"/>
              </a:ext>
            </a:extLst>
          </a:blip>
          <a:srcRect l="24113" t="4695" r="26530" b="1391"/>
          <a:stretch/>
        </p:blipFill>
        <p:spPr>
          <a:xfrm>
            <a:off x="9898141" y="0"/>
            <a:ext cx="2293860" cy="6858000"/>
          </a:xfrm>
          <a:prstGeom prst="rect">
            <a:avLst/>
          </a:prstGeom>
          <a:effectLst>
            <a:outerShdw blurRad="63500" sx="101000" sy="101000" algn="ctr" rotWithShape="0">
              <a:schemeClr val="tx1">
                <a:lumMod val="50000"/>
                <a:lumOff val="50000"/>
                <a:alpha val="40000"/>
              </a:schemeClr>
            </a:outerShdw>
          </a:effectLst>
        </p:spPr>
      </p:pic>
      <p:sp>
        <p:nvSpPr>
          <p:cNvPr id="63" name="Rectangle 62">
            <a:extLst>
              <a:ext uri="{FF2B5EF4-FFF2-40B4-BE49-F238E27FC236}">
                <a16:creationId xmlns:a16="http://schemas.microsoft.com/office/drawing/2014/main" id="{FBD2CF9F-08C2-0FC7-6EE7-F852DC8F29EE}"/>
              </a:ext>
              <a:ext uri="{C183D7F6-B498-43B3-948B-1728B52AA6E4}">
                <adec:decorative xmlns:adec="http://schemas.microsoft.com/office/drawing/2017/decorative" val="1"/>
              </a:ext>
            </a:extLst>
          </p:cNvPr>
          <p:cNvSpPr/>
          <p:nvPr/>
        </p:nvSpPr>
        <p:spPr>
          <a:xfrm>
            <a:off x="9898140" y="0"/>
            <a:ext cx="2293860" cy="6858000"/>
          </a:xfrm>
          <a:prstGeom prst="rect">
            <a:avLst/>
          </a:prstGeom>
          <a:gradFill>
            <a:gsLst>
              <a:gs pos="21000">
                <a:srgbClr val="00A5C1">
                  <a:alpha val="17000"/>
                </a:srgbClr>
              </a:gs>
              <a:gs pos="100000">
                <a:srgbClr val="EE6C25">
                  <a:alpha val="80000"/>
                </a:srgbClr>
              </a:gs>
            </a:gsLst>
            <a:lin ang="10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6" name="Title 45">
            <a:extLst>
              <a:ext uri="{FF2B5EF4-FFF2-40B4-BE49-F238E27FC236}">
                <a16:creationId xmlns:a16="http://schemas.microsoft.com/office/drawing/2014/main" id="{FC207119-251B-C5A4-F320-DC47BD674AE7}"/>
              </a:ext>
            </a:extLst>
          </p:cNvPr>
          <p:cNvSpPr>
            <a:spLocks noGrp="1"/>
          </p:cNvSpPr>
          <p:nvPr>
            <p:ph type="title"/>
          </p:nvPr>
        </p:nvSpPr>
        <p:spPr>
          <a:xfrm>
            <a:off x="474662" y="474663"/>
            <a:ext cx="9014388" cy="599099"/>
          </a:xfrm>
        </p:spPr>
        <p:txBody>
          <a:bodyPr/>
          <a:lstStyle/>
          <a:p>
            <a:r>
              <a:rPr kumimoji="0" lang="en-GB" sz="3000" i="0" u="none" strike="noStrike" kern="1200" cap="none" spc="0" normalizeH="0" baseline="0" noProof="0">
                <a:ln>
                  <a:noFill/>
                </a:ln>
                <a:solidFill>
                  <a:srgbClr val="111D42"/>
                </a:solidFill>
                <a:effectLst/>
                <a:uLnTx/>
                <a:uFillTx/>
                <a:latin typeface="Century Gothic"/>
                <a:ea typeface="+mj-ea"/>
                <a:cs typeface="+mj-cs"/>
              </a:rPr>
              <a:t>A continuous cycle</a:t>
            </a:r>
            <a:endParaRPr lang="en-GB">
              <a:solidFill>
                <a:schemeClr val="bg2"/>
              </a:solidFill>
            </a:endParaRPr>
          </a:p>
        </p:txBody>
      </p:sp>
      <p:sp>
        <p:nvSpPr>
          <p:cNvPr id="13" name="TextBox 12">
            <a:extLst>
              <a:ext uri="{FF2B5EF4-FFF2-40B4-BE49-F238E27FC236}">
                <a16:creationId xmlns:a16="http://schemas.microsoft.com/office/drawing/2014/main" id="{054DC15B-40E0-AABF-64AF-4B6381A0F3AC}"/>
              </a:ext>
            </a:extLst>
          </p:cNvPr>
          <p:cNvSpPr txBox="1"/>
          <p:nvPr/>
        </p:nvSpPr>
        <p:spPr>
          <a:xfrm>
            <a:off x="-430325" y="3166522"/>
            <a:ext cx="2979759" cy="369332"/>
          </a:xfrm>
          <a:prstGeom prst="rect">
            <a:avLst/>
          </a:prstGeom>
          <a:noFill/>
        </p:spPr>
        <p:txBody>
          <a:bodyPr wrap="square">
            <a:spAutoFit/>
          </a:bodyPr>
          <a:lstStyle/>
          <a:p>
            <a:pPr marL="0" marR="0" lvl="0" indent="0" algn="ctr" defTabSz="914354" rtl="0" eaLnBrk="1" fontAlgn="auto" latinLnBrk="0" hangingPunct="1">
              <a:lnSpc>
                <a:spcPct val="100000"/>
              </a:lnSpc>
              <a:spcBef>
                <a:spcPts val="0"/>
              </a:spcBef>
              <a:spcAft>
                <a:spcPts val="600"/>
              </a:spcAft>
              <a:buClrTx/>
              <a:buSzTx/>
              <a:buFontTx/>
              <a:buNone/>
              <a:tabLst/>
              <a:defRPr/>
            </a:pPr>
            <a:r>
              <a:rPr kumimoji="0" lang="en-GB" sz="1800" b="1" i="0" u="none" strike="noStrike" kern="1200" cap="none" spc="0" normalizeH="0" baseline="0" noProof="0">
                <a:ln>
                  <a:noFill/>
                </a:ln>
                <a:solidFill>
                  <a:srgbClr val="112E43"/>
                </a:solidFill>
                <a:effectLst/>
                <a:uLnTx/>
                <a:uFillTx/>
                <a:latin typeface="Century Gothic"/>
                <a:ea typeface="+mn-ea"/>
                <a:cs typeface="+mn-cs"/>
              </a:rPr>
              <a:t>Listening</a:t>
            </a:r>
          </a:p>
        </p:txBody>
      </p:sp>
      <p:sp>
        <p:nvSpPr>
          <p:cNvPr id="15" name="TextBox 14">
            <a:extLst>
              <a:ext uri="{FF2B5EF4-FFF2-40B4-BE49-F238E27FC236}">
                <a16:creationId xmlns:a16="http://schemas.microsoft.com/office/drawing/2014/main" id="{92423AC8-1941-96FB-A553-CC34E18F31EA}"/>
              </a:ext>
            </a:extLst>
          </p:cNvPr>
          <p:cNvSpPr txBox="1"/>
          <p:nvPr/>
        </p:nvSpPr>
        <p:spPr>
          <a:xfrm>
            <a:off x="3352176" y="4255623"/>
            <a:ext cx="2990981" cy="369332"/>
          </a:xfrm>
          <a:prstGeom prst="rect">
            <a:avLst/>
          </a:prstGeom>
          <a:noFill/>
        </p:spPr>
        <p:txBody>
          <a:bodyPr wrap="square">
            <a:spAutoFit/>
          </a:bodyPr>
          <a:lstStyle/>
          <a:p>
            <a:pPr marL="0" marR="0" lvl="0" indent="0" algn="ctr" defTabSz="914354" rtl="0" eaLnBrk="1" fontAlgn="auto" latinLnBrk="0" hangingPunct="1">
              <a:lnSpc>
                <a:spcPct val="100000"/>
              </a:lnSpc>
              <a:spcBef>
                <a:spcPts val="0"/>
              </a:spcBef>
              <a:spcAft>
                <a:spcPts val="600"/>
              </a:spcAft>
              <a:buClrTx/>
              <a:buSzTx/>
              <a:buFontTx/>
              <a:buNone/>
              <a:tabLst/>
              <a:defRPr/>
            </a:pPr>
            <a:r>
              <a:rPr kumimoji="0" lang="en-GB" sz="1800" b="1" i="0" u="none" strike="noStrike" kern="1200" cap="none" spc="0" normalizeH="0" baseline="0" noProof="0">
                <a:ln>
                  <a:noFill/>
                </a:ln>
                <a:solidFill>
                  <a:srgbClr val="112E43"/>
                </a:solidFill>
                <a:effectLst/>
                <a:uLnTx/>
                <a:uFillTx/>
                <a:latin typeface="Century Gothic"/>
                <a:ea typeface="+mn-ea"/>
                <a:cs typeface="+mn-cs"/>
              </a:rPr>
              <a:t>Analysing</a:t>
            </a:r>
          </a:p>
        </p:txBody>
      </p:sp>
      <p:sp>
        <p:nvSpPr>
          <p:cNvPr id="16" name="TextBox 15">
            <a:extLst>
              <a:ext uri="{FF2B5EF4-FFF2-40B4-BE49-F238E27FC236}">
                <a16:creationId xmlns:a16="http://schemas.microsoft.com/office/drawing/2014/main" id="{ED092141-92B7-6CD0-C1BE-A0A89DFDBCF3}"/>
              </a:ext>
            </a:extLst>
          </p:cNvPr>
          <p:cNvSpPr txBox="1"/>
          <p:nvPr/>
        </p:nvSpPr>
        <p:spPr>
          <a:xfrm>
            <a:off x="7020237" y="3167828"/>
            <a:ext cx="3013001" cy="369332"/>
          </a:xfrm>
          <a:prstGeom prst="rect">
            <a:avLst/>
          </a:prstGeom>
          <a:noFill/>
        </p:spPr>
        <p:txBody>
          <a:bodyPr wrap="square">
            <a:spAutoFit/>
          </a:bodyPr>
          <a:lstStyle/>
          <a:p>
            <a:pPr marL="0" marR="0" lvl="0" indent="0" algn="ctr" defTabSz="914354" rtl="0" eaLnBrk="1" fontAlgn="auto" latinLnBrk="0" hangingPunct="1">
              <a:lnSpc>
                <a:spcPct val="100000"/>
              </a:lnSpc>
              <a:spcBef>
                <a:spcPts val="0"/>
              </a:spcBef>
              <a:spcAft>
                <a:spcPts val="600"/>
              </a:spcAft>
              <a:buClrTx/>
              <a:buSzTx/>
              <a:buFontTx/>
              <a:buNone/>
              <a:tabLst/>
              <a:defRPr/>
            </a:pPr>
            <a:r>
              <a:rPr kumimoji="0" lang="en-GB" sz="1800" b="1" i="0" u="none" strike="noStrike" kern="1200" cap="none" spc="0" normalizeH="0" baseline="0" noProof="0">
                <a:ln>
                  <a:noFill/>
                </a:ln>
                <a:solidFill>
                  <a:srgbClr val="112E43"/>
                </a:solidFill>
                <a:effectLst/>
                <a:uLnTx/>
                <a:uFillTx/>
                <a:latin typeface="Century Gothic"/>
                <a:ea typeface="+mn-ea"/>
                <a:cs typeface="+mn-cs"/>
              </a:rPr>
              <a:t>Responding</a:t>
            </a:r>
          </a:p>
        </p:txBody>
      </p:sp>
      <p:sp>
        <p:nvSpPr>
          <p:cNvPr id="5" name="TextBox 4">
            <a:extLst>
              <a:ext uri="{FF2B5EF4-FFF2-40B4-BE49-F238E27FC236}">
                <a16:creationId xmlns:a16="http://schemas.microsoft.com/office/drawing/2014/main" id="{32871507-DA88-5C2F-1B80-3078FA9F126C}"/>
              </a:ext>
            </a:extLst>
          </p:cNvPr>
          <p:cNvSpPr txBox="1"/>
          <p:nvPr/>
        </p:nvSpPr>
        <p:spPr>
          <a:xfrm>
            <a:off x="387505" y="3259940"/>
            <a:ext cx="1976447" cy="2360698"/>
          </a:xfrm>
          <a:prstGeom prst="rect">
            <a:avLst/>
          </a:prstGeom>
          <a:noFill/>
        </p:spPr>
        <p:txBody>
          <a:bodyPr wrap="square" lIns="0" tIns="0" rIns="0" bIns="0" rtlCol="0" anchor="ctr">
            <a:noAutofit/>
          </a:bodyPr>
          <a:lstStyle/>
          <a:p>
            <a:pPr marR="0" lvl="0" defTabSz="914354" rtl="0" eaLnBrk="1" fontAlgn="auto" latinLnBrk="0" hangingPunct="1">
              <a:lnSpc>
                <a:spcPct val="90000"/>
              </a:lnSpc>
              <a:spcBef>
                <a:spcPts val="600"/>
              </a:spcBef>
              <a:spcAft>
                <a:spcPts val="0"/>
              </a:spcAft>
              <a:buClrTx/>
              <a:buSzTx/>
              <a:tabLst/>
              <a:defRPr/>
            </a:pPr>
            <a:r>
              <a:rPr lang="en-GB" sz="1600">
                <a:solidFill>
                  <a:srgbClr val="112E43"/>
                </a:solidFill>
                <a:latin typeface="Century Gothic" panose="020B0502020202020204" pitchFamily="34" charset="0"/>
              </a:rPr>
              <a:t>Capturing employee voices and understanding what people need</a:t>
            </a:r>
          </a:p>
        </p:txBody>
      </p:sp>
      <p:sp>
        <p:nvSpPr>
          <p:cNvPr id="3" name="TextBox 2">
            <a:extLst>
              <a:ext uri="{FF2B5EF4-FFF2-40B4-BE49-F238E27FC236}">
                <a16:creationId xmlns:a16="http://schemas.microsoft.com/office/drawing/2014/main" id="{BE6F0B48-B42C-81AC-0A7D-11F482998D98}"/>
              </a:ext>
            </a:extLst>
          </p:cNvPr>
          <p:cNvSpPr txBox="1"/>
          <p:nvPr/>
        </p:nvSpPr>
        <p:spPr>
          <a:xfrm>
            <a:off x="3671291" y="4894379"/>
            <a:ext cx="2847883" cy="813870"/>
          </a:xfrm>
          <a:prstGeom prst="rect">
            <a:avLst/>
          </a:prstGeom>
          <a:noFill/>
        </p:spPr>
        <p:txBody>
          <a:bodyPr wrap="square" lIns="0" tIns="0" rIns="0" bIns="0" rtlCol="0" anchor="ctr">
            <a:noAutofit/>
          </a:bodyPr>
          <a:lstStyle/>
          <a:p>
            <a:pPr marR="0" lvl="0" defTabSz="914354" rtl="0" eaLnBrk="1" fontAlgn="auto" latinLnBrk="0" hangingPunct="1">
              <a:lnSpc>
                <a:spcPct val="90000"/>
              </a:lnSpc>
              <a:spcBef>
                <a:spcPts val="600"/>
              </a:spcBef>
              <a:spcAft>
                <a:spcPts val="0"/>
              </a:spcAft>
              <a:buClrTx/>
              <a:buSzTx/>
              <a:tabLst/>
              <a:defRPr/>
            </a:pPr>
            <a:r>
              <a:rPr lang="en-GB" sz="1600">
                <a:solidFill>
                  <a:srgbClr val="112E43"/>
                </a:solidFill>
                <a:latin typeface="Century Gothic" panose="020B0502020202020204" pitchFamily="34" charset="0"/>
              </a:rPr>
              <a:t>Making sense of feedback to uncover patterns, meaning and priorities</a:t>
            </a:r>
          </a:p>
        </p:txBody>
      </p:sp>
    </p:spTree>
    <p:extLst>
      <p:ext uri="{BB962C8B-B14F-4D97-AF65-F5344CB8AC3E}">
        <p14:creationId xmlns:p14="http://schemas.microsoft.com/office/powerpoint/2010/main" val="2024327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069BD-9C44-9F98-1AE9-1DBBFF74979B}"/>
            </a:ext>
          </a:extLst>
        </p:cNvPr>
        <p:cNvGrpSpPr/>
        <p:nvPr/>
      </p:nvGrpSpPr>
      <p:grpSpPr>
        <a:xfrm>
          <a:off x="0" y="0"/>
          <a:ext cx="0" cy="0"/>
          <a:chOff x="0" y="0"/>
          <a:chExt cx="0" cy="0"/>
        </a:xfrm>
      </p:grpSpPr>
      <p:pic>
        <p:nvPicPr>
          <p:cNvPr id="67" name="Picture 66" descr="A person holding a notebook and smiling&#10;&#10;AI-generated content may be incorrect.">
            <a:extLst>
              <a:ext uri="{FF2B5EF4-FFF2-40B4-BE49-F238E27FC236}">
                <a16:creationId xmlns:a16="http://schemas.microsoft.com/office/drawing/2014/main" id="{993ED984-7904-074E-C4C1-8564DF2B9AAF}"/>
              </a:ext>
            </a:extLst>
          </p:cNvPr>
          <p:cNvPicPr>
            <a:picLocks noChangeAspect="1"/>
          </p:cNvPicPr>
          <p:nvPr/>
        </p:nvPicPr>
        <p:blipFill>
          <a:blip r:embed="rId3">
            <a:extLst>
              <a:ext uri="{28A0092B-C50C-407E-A947-70E740481C1C}">
                <a14:useLocalDpi xmlns:a14="http://schemas.microsoft.com/office/drawing/2010/main" val="0"/>
              </a:ext>
            </a:extLst>
          </a:blip>
          <a:srcRect l="24113" t="4695" r="26530" b="1391"/>
          <a:stretch/>
        </p:blipFill>
        <p:spPr>
          <a:xfrm>
            <a:off x="9898141" y="0"/>
            <a:ext cx="2293860" cy="6858000"/>
          </a:xfrm>
          <a:prstGeom prst="rect">
            <a:avLst/>
          </a:prstGeom>
          <a:effectLst>
            <a:outerShdw blurRad="63500" sx="101000" sy="101000" algn="ctr" rotWithShape="0">
              <a:schemeClr val="tx1">
                <a:lumMod val="50000"/>
                <a:lumOff val="50000"/>
                <a:alpha val="40000"/>
              </a:schemeClr>
            </a:outerShdw>
          </a:effectLst>
        </p:spPr>
      </p:pic>
      <p:sp>
        <p:nvSpPr>
          <p:cNvPr id="63" name="Rectangle 62">
            <a:extLst>
              <a:ext uri="{FF2B5EF4-FFF2-40B4-BE49-F238E27FC236}">
                <a16:creationId xmlns:a16="http://schemas.microsoft.com/office/drawing/2014/main" id="{2B79F274-99CA-82EE-D2CE-E7EE9BDC090E}"/>
              </a:ext>
              <a:ext uri="{C183D7F6-B498-43B3-948B-1728B52AA6E4}">
                <adec:decorative xmlns:adec="http://schemas.microsoft.com/office/drawing/2017/decorative" val="1"/>
              </a:ext>
            </a:extLst>
          </p:cNvPr>
          <p:cNvSpPr/>
          <p:nvPr/>
        </p:nvSpPr>
        <p:spPr>
          <a:xfrm>
            <a:off x="9898140" y="0"/>
            <a:ext cx="2293860" cy="6858000"/>
          </a:xfrm>
          <a:prstGeom prst="rect">
            <a:avLst/>
          </a:prstGeom>
          <a:gradFill>
            <a:gsLst>
              <a:gs pos="21000">
                <a:srgbClr val="00A5C1">
                  <a:alpha val="17000"/>
                </a:srgbClr>
              </a:gs>
              <a:gs pos="100000">
                <a:srgbClr val="EE6C25">
                  <a:alpha val="80000"/>
                </a:srgbClr>
              </a:gs>
            </a:gsLst>
            <a:lin ang="10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6" name="Title 45">
            <a:extLst>
              <a:ext uri="{FF2B5EF4-FFF2-40B4-BE49-F238E27FC236}">
                <a16:creationId xmlns:a16="http://schemas.microsoft.com/office/drawing/2014/main" id="{75214538-EEB4-91C8-CE8F-D155F2F42229}"/>
              </a:ext>
            </a:extLst>
          </p:cNvPr>
          <p:cNvSpPr>
            <a:spLocks noGrp="1"/>
          </p:cNvSpPr>
          <p:nvPr>
            <p:ph type="title"/>
          </p:nvPr>
        </p:nvSpPr>
        <p:spPr>
          <a:xfrm>
            <a:off x="474662" y="474663"/>
            <a:ext cx="9014388" cy="599099"/>
          </a:xfrm>
        </p:spPr>
        <p:txBody>
          <a:bodyPr/>
          <a:lstStyle/>
          <a:p>
            <a:r>
              <a:rPr kumimoji="0" lang="en-GB" sz="3000" i="0" u="none" strike="noStrike" kern="1200" cap="none" spc="0" normalizeH="0" baseline="0" noProof="0">
                <a:ln>
                  <a:noFill/>
                </a:ln>
                <a:solidFill>
                  <a:srgbClr val="111D42"/>
                </a:solidFill>
                <a:effectLst/>
                <a:uLnTx/>
                <a:uFillTx/>
                <a:latin typeface="Century Gothic"/>
                <a:ea typeface="+mj-ea"/>
                <a:cs typeface="+mj-cs"/>
              </a:rPr>
              <a:t>Common challenges</a:t>
            </a:r>
            <a:endParaRPr lang="en-GB">
              <a:solidFill>
                <a:schemeClr val="bg2"/>
              </a:solidFill>
            </a:endParaRPr>
          </a:p>
        </p:txBody>
      </p:sp>
      <p:pic>
        <p:nvPicPr>
          <p:cNvPr id="4" name="Picture 3">
            <a:extLst>
              <a:ext uri="{FF2B5EF4-FFF2-40B4-BE49-F238E27FC236}">
                <a16:creationId xmlns:a16="http://schemas.microsoft.com/office/drawing/2014/main" id="{1B93BD8F-FE2F-9DAC-A3E6-E7912D905BD1}"/>
              </a:ext>
            </a:extLst>
          </p:cNvPr>
          <p:cNvPicPr>
            <a:picLocks noChangeAspect="1"/>
          </p:cNvPicPr>
          <p:nvPr/>
        </p:nvPicPr>
        <p:blipFill>
          <a:blip r:embed="rId4"/>
          <a:stretch>
            <a:fillRect/>
          </a:stretch>
        </p:blipFill>
        <p:spPr>
          <a:xfrm>
            <a:off x="1872737" y="1693694"/>
            <a:ext cx="5840819" cy="2827328"/>
          </a:xfrm>
          <a:prstGeom prst="rect">
            <a:avLst/>
          </a:prstGeom>
        </p:spPr>
      </p:pic>
      <p:sp>
        <p:nvSpPr>
          <p:cNvPr id="28" name="TextBox 27">
            <a:extLst>
              <a:ext uri="{FF2B5EF4-FFF2-40B4-BE49-F238E27FC236}">
                <a16:creationId xmlns:a16="http://schemas.microsoft.com/office/drawing/2014/main" id="{2141A865-A94D-9C07-04D1-DFCF32072E0F}"/>
              </a:ext>
            </a:extLst>
          </p:cNvPr>
          <p:cNvSpPr txBox="1"/>
          <p:nvPr/>
        </p:nvSpPr>
        <p:spPr>
          <a:xfrm>
            <a:off x="7689156" y="3388995"/>
            <a:ext cx="2140520" cy="2035797"/>
          </a:xfrm>
          <a:prstGeom prst="rect">
            <a:avLst/>
          </a:prstGeom>
          <a:noFill/>
        </p:spPr>
        <p:txBody>
          <a:bodyPr wrap="square" lIns="0" tIns="0" rIns="0" bIns="0" rtlCol="0" anchor="ctr">
            <a:noAutofit/>
          </a:bodyPr>
          <a:lstStyle/>
          <a:p>
            <a:pPr marL="285750" marR="0" lvl="0" indent="-285750" defTabSz="914354" rtl="0" eaLnBrk="1" fontAlgn="auto" latinLnBrk="0" hangingPunct="1">
              <a:lnSpc>
                <a:spcPct val="90000"/>
              </a:lnSpc>
              <a:spcBef>
                <a:spcPts val="600"/>
              </a:spcBef>
              <a:spcAft>
                <a:spcPts val="0"/>
              </a:spcAft>
              <a:buClrTx/>
              <a:buSzTx/>
              <a:buFont typeface="Arial" panose="020B0604020202020204" pitchFamily="34" charset="0"/>
              <a:buChar char="•"/>
              <a:tabLst/>
              <a:defRPr/>
            </a:pPr>
            <a:endParaRPr lang="en-GB" sz="1600">
              <a:solidFill>
                <a:srgbClr val="112E43"/>
              </a:solidFill>
              <a:latin typeface="Century Gothic" panose="020B0502020202020204" pitchFamily="34" charset="0"/>
            </a:endParaRPr>
          </a:p>
          <a:p>
            <a:pPr marL="285750" marR="0" lvl="0" indent="-285750" defTabSz="914354"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GB" sz="1600">
                <a:solidFill>
                  <a:srgbClr val="112E43"/>
                </a:solidFill>
                <a:latin typeface="Century Gothic" panose="020B0502020202020204" pitchFamily="34" charset="0"/>
              </a:rPr>
              <a:t>Clarity</a:t>
            </a:r>
          </a:p>
          <a:p>
            <a:pPr marL="285750" marR="0" lvl="0" indent="-285750" defTabSz="914354"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GB" sz="1600">
                <a:solidFill>
                  <a:srgbClr val="112E43"/>
                </a:solidFill>
                <a:latin typeface="Century Gothic" panose="020B0502020202020204" pitchFamily="34" charset="0"/>
              </a:rPr>
              <a:t>Prioritisation</a:t>
            </a:r>
          </a:p>
          <a:p>
            <a:pPr marL="285750" marR="0" lvl="0" indent="-285750" defTabSz="914354"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GB" sz="1600">
                <a:solidFill>
                  <a:srgbClr val="112E43"/>
                </a:solidFill>
                <a:latin typeface="Century Gothic" panose="020B0502020202020204" pitchFamily="34" charset="0"/>
              </a:rPr>
              <a:t>Co-ordination and accountability gaps</a:t>
            </a:r>
          </a:p>
        </p:txBody>
      </p:sp>
      <p:sp>
        <p:nvSpPr>
          <p:cNvPr id="29" name="Graphic 49">
            <a:extLst>
              <a:ext uri="{FF2B5EF4-FFF2-40B4-BE49-F238E27FC236}">
                <a16:creationId xmlns:a16="http://schemas.microsoft.com/office/drawing/2014/main" id="{1AAD8C84-AA65-A734-555C-BB197E11B339}"/>
              </a:ext>
              <a:ext uri="{C183D7F6-B498-43B3-948B-1728B52AA6E4}">
                <adec:decorative xmlns:adec="http://schemas.microsoft.com/office/drawing/2017/decorative" val="1"/>
              </a:ext>
            </a:extLst>
          </p:cNvPr>
          <p:cNvSpPr/>
          <p:nvPr/>
        </p:nvSpPr>
        <p:spPr>
          <a:xfrm>
            <a:off x="858100" y="3548578"/>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0" name="Graphic 49">
            <a:extLst>
              <a:ext uri="{FF2B5EF4-FFF2-40B4-BE49-F238E27FC236}">
                <a16:creationId xmlns:a16="http://schemas.microsoft.com/office/drawing/2014/main" id="{6B6D4210-EE42-A9A3-46B9-2EECEED4CF0E}"/>
              </a:ext>
              <a:ext uri="{C183D7F6-B498-43B3-948B-1728B52AA6E4}">
                <adec:decorative xmlns:adec="http://schemas.microsoft.com/office/drawing/2017/decorative" val="1"/>
              </a:ext>
            </a:extLst>
          </p:cNvPr>
          <p:cNvSpPr/>
          <p:nvPr/>
        </p:nvSpPr>
        <p:spPr>
          <a:xfrm>
            <a:off x="4793147" y="4638616"/>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1" name="Graphic 49">
            <a:extLst>
              <a:ext uri="{FF2B5EF4-FFF2-40B4-BE49-F238E27FC236}">
                <a16:creationId xmlns:a16="http://schemas.microsoft.com/office/drawing/2014/main" id="{8027911B-E6CF-B586-9A6A-C2CE9E10B5EA}"/>
              </a:ext>
              <a:ext uri="{C183D7F6-B498-43B3-948B-1728B52AA6E4}">
                <adec:decorative xmlns:adec="http://schemas.microsoft.com/office/drawing/2017/decorative" val="1"/>
              </a:ext>
            </a:extLst>
          </p:cNvPr>
          <p:cNvSpPr/>
          <p:nvPr/>
        </p:nvSpPr>
        <p:spPr>
          <a:xfrm>
            <a:off x="8426011" y="3548578"/>
            <a:ext cx="201454" cy="116396"/>
          </a:xfrm>
          <a:custGeom>
            <a:avLst/>
            <a:gdLst>
              <a:gd name="connsiteX0" fmla="*/ 72880 w 3428911"/>
              <a:gd name="connsiteY0" fmla="*/ 70662 h 1981171"/>
              <a:gd name="connsiteX1" fmla="*/ 419201 w 3428911"/>
              <a:gd name="connsiteY1" fmla="*/ 72895 h 1981171"/>
              <a:gd name="connsiteX2" fmla="*/ 1714449 w 3428911"/>
              <a:gd name="connsiteY2" fmla="*/ 1386735 h 1981171"/>
              <a:gd name="connsiteX3" fmla="*/ 3009697 w 3428911"/>
              <a:gd name="connsiteY3" fmla="*/ 72895 h 1981171"/>
              <a:gd name="connsiteX4" fmla="*/ 3356018 w 3428911"/>
              <a:gd name="connsiteY4" fmla="*/ 70662 h 1981171"/>
              <a:gd name="connsiteX5" fmla="*/ 3358250 w 3428911"/>
              <a:gd name="connsiteY5" fmla="*/ 417582 h 1981171"/>
              <a:gd name="connsiteX6" fmla="*/ 1888733 w 3428911"/>
              <a:gd name="connsiteY6" fmla="*/ 1908244 h 1981171"/>
              <a:gd name="connsiteX7" fmla="*/ 1714456 w 3428911"/>
              <a:gd name="connsiteY7" fmla="*/ 1981172 h 1981171"/>
              <a:gd name="connsiteX8" fmla="*/ 1540179 w 3428911"/>
              <a:gd name="connsiteY8" fmla="*/ 1908244 h 1981171"/>
              <a:gd name="connsiteX9" fmla="*/ 70662 w 3428911"/>
              <a:gd name="connsiteY9" fmla="*/ 417582 h 1981171"/>
              <a:gd name="connsiteX10" fmla="*/ 72895 w 3428911"/>
              <a:gd name="connsiteY10" fmla="*/ 70662 h 198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8911" h="1981171">
                <a:moveTo>
                  <a:pt x="72880" y="70662"/>
                </a:moveTo>
                <a:cubicBezTo>
                  <a:pt x="169021" y="-24439"/>
                  <a:pt x="324104" y="-23399"/>
                  <a:pt x="419201" y="72895"/>
                </a:cubicBezTo>
                <a:lnTo>
                  <a:pt x="1714449" y="1386735"/>
                </a:lnTo>
                <a:lnTo>
                  <a:pt x="3009697" y="72895"/>
                </a:lnTo>
                <a:cubicBezTo>
                  <a:pt x="3104798" y="-23396"/>
                  <a:pt x="3259876" y="-24439"/>
                  <a:pt x="3356018" y="70662"/>
                </a:cubicBezTo>
                <a:cubicBezTo>
                  <a:pt x="3452308" y="165912"/>
                  <a:pt x="3453352" y="321139"/>
                  <a:pt x="3358250" y="417582"/>
                </a:cubicBezTo>
                <a:lnTo>
                  <a:pt x="1888733" y="1908244"/>
                </a:lnTo>
                <a:cubicBezTo>
                  <a:pt x="1842747" y="1954829"/>
                  <a:pt x="1779939" y="1981172"/>
                  <a:pt x="1714456" y="1981172"/>
                </a:cubicBezTo>
                <a:cubicBezTo>
                  <a:pt x="1648974" y="1981172"/>
                  <a:pt x="1586166" y="1954829"/>
                  <a:pt x="1540179" y="1908244"/>
                </a:cubicBezTo>
                <a:lnTo>
                  <a:pt x="70662" y="417582"/>
                </a:lnTo>
                <a:cubicBezTo>
                  <a:pt x="-24439" y="321143"/>
                  <a:pt x="-23399" y="165912"/>
                  <a:pt x="72895" y="70662"/>
                </a:cubicBezTo>
                <a:close/>
              </a:path>
            </a:pathLst>
          </a:custGeom>
          <a:gradFill>
            <a:gsLst>
              <a:gs pos="0">
                <a:srgbClr val="EB620E"/>
              </a:gs>
              <a:gs pos="80000">
                <a:srgbClr val="00ABC7"/>
              </a:gs>
            </a:gsLst>
            <a:lin ang="0" scaled="1"/>
          </a:gradFill>
          <a:ln w="38100" cap="flat">
            <a:noFill/>
            <a:prstDash val="solid"/>
            <a:miter/>
          </a:ln>
        </p:spPr>
        <p:txBody>
          <a:bodyPr wrap="square" rtlCol="0" anchor="ctr">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2" name="TextBox 31">
            <a:extLst>
              <a:ext uri="{FF2B5EF4-FFF2-40B4-BE49-F238E27FC236}">
                <a16:creationId xmlns:a16="http://schemas.microsoft.com/office/drawing/2014/main" id="{411D658C-2A47-708E-5BD3-B78615B4C011}"/>
              </a:ext>
            </a:extLst>
          </p:cNvPr>
          <p:cNvSpPr txBox="1"/>
          <p:nvPr/>
        </p:nvSpPr>
        <p:spPr>
          <a:xfrm>
            <a:off x="-430325" y="3144535"/>
            <a:ext cx="2979759" cy="369332"/>
          </a:xfrm>
          <a:prstGeom prst="rect">
            <a:avLst/>
          </a:prstGeom>
          <a:noFill/>
        </p:spPr>
        <p:txBody>
          <a:bodyPr wrap="square">
            <a:spAutoFit/>
          </a:bodyPr>
          <a:lstStyle/>
          <a:p>
            <a:pPr marL="0" marR="0" lvl="0" indent="0" algn="ctr" defTabSz="914354" rtl="0" eaLnBrk="1" fontAlgn="auto" latinLnBrk="0" hangingPunct="1">
              <a:lnSpc>
                <a:spcPct val="100000"/>
              </a:lnSpc>
              <a:spcBef>
                <a:spcPts val="0"/>
              </a:spcBef>
              <a:spcAft>
                <a:spcPts val="600"/>
              </a:spcAft>
              <a:buClrTx/>
              <a:buSzTx/>
              <a:buFontTx/>
              <a:buNone/>
              <a:tabLst/>
              <a:defRPr/>
            </a:pPr>
            <a:r>
              <a:rPr kumimoji="0" lang="en-GB" sz="1800" b="1" i="0" u="none" strike="noStrike" kern="1200" cap="none" spc="0" normalizeH="0" baseline="0" noProof="0">
                <a:ln>
                  <a:noFill/>
                </a:ln>
                <a:solidFill>
                  <a:srgbClr val="112E43"/>
                </a:solidFill>
                <a:effectLst/>
                <a:uLnTx/>
                <a:uFillTx/>
                <a:latin typeface="Century Gothic"/>
                <a:ea typeface="+mn-ea"/>
                <a:cs typeface="+mn-cs"/>
              </a:rPr>
              <a:t>Listening</a:t>
            </a:r>
          </a:p>
        </p:txBody>
      </p:sp>
      <p:sp>
        <p:nvSpPr>
          <p:cNvPr id="33" name="TextBox 32">
            <a:extLst>
              <a:ext uri="{FF2B5EF4-FFF2-40B4-BE49-F238E27FC236}">
                <a16:creationId xmlns:a16="http://schemas.microsoft.com/office/drawing/2014/main" id="{670A129D-D017-141D-D3F4-3B23A8280959}"/>
              </a:ext>
            </a:extLst>
          </p:cNvPr>
          <p:cNvSpPr txBox="1"/>
          <p:nvPr/>
        </p:nvSpPr>
        <p:spPr>
          <a:xfrm>
            <a:off x="3352176" y="4233636"/>
            <a:ext cx="2990981" cy="369332"/>
          </a:xfrm>
          <a:prstGeom prst="rect">
            <a:avLst/>
          </a:prstGeom>
          <a:noFill/>
        </p:spPr>
        <p:txBody>
          <a:bodyPr wrap="square">
            <a:spAutoFit/>
          </a:bodyPr>
          <a:lstStyle/>
          <a:p>
            <a:pPr marL="0" marR="0" lvl="0" indent="0" algn="ctr" defTabSz="914354" rtl="0" eaLnBrk="1" fontAlgn="auto" latinLnBrk="0" hangingPunct="1">
              <a:lnSpc>
                <a:spcPct val="100000"/>
              </a:lnSpc>
              <a:spcBef>
                <a:spcPts val="0"/>
              </a:spcBef>
              <a:spcAft>
                <a:spcPts val="600"/>
              </a:spcAft>
              <a:buClrTx/>
              <a:buSzTx/>
              <a:buFontTx/>
              <a:buNone/>
              <a:tabLst/>
              <a:defRPr/>
            </a:pPr>
            <a:r>
              <a:rPr kumimoji="0" lang="en-GB" sz="1800" b="1" i="0" u="none" strike="noStrike" kern="1200" cap="none" spc="0" normalizeH="0" baseline="0" noProof="0">
                <a:ln>
                  <a:noFill/>
                </a:ln>
                <a:solidFill>
                  <a:srgbClr val="112E43"/>
                </a:solidFill>
                <a:effectLst/>
                <a:uLnTx/>
                <a:uFillTx/>
                <a:latin typeface="Century Gothic"/>
                <a:ea typeface="+mn-ea"/>
                <a:cs typeface="+mn-cs"/>
              </a:rPr>
              <a:t>Analysing</a:t>
            </a:r>
          </a:p>
        </p:txBody>
      </p:sp>
      <p:sp>
        <p:nvSpPr>
          <p:cNvPr id="34" name="TextBox 33">
            <a:extLst>
              <a:ext uri="{FF2B5EF4-FFF2-40B4-BE49-F238E27FC236}">
                <a16:creationId xmlns:a16="http://schemas.microsoft.com/office/drawing/2014/main" id="{2BCBEAA2-A696-65CC-58B0-592C07FDC85D}"/>
              </a:ext>
            </a:extLst>
          </p:cNvPr>
          <p:cNvSpPr txBox="1"/>
          <p:nvPr/>
        </p:nvSpPr>
        <p:spPr>
          <a:xfrm>
            <a:off x="7020237" y="3145841"/>
            <a:ext cx="3013001" cy="369332"/>
          </a:xfrm>
          <a:prstGeom prst="rect">
            <a:avLst/>
          </a:prstGeom>
          <a:noFill/>
        </p:spPr>
        <p:txBody>
          <a:bodyPr wrap="square">
            <a:spAutoFit/>
          </a:bodyPr>
          <a:lstStyle/>
          <a:p>
            <a:pPr marL="0" marR="0" lvl="0" indent="0" algn="ctr" defTabSz="914354" rtl="0" eaLnBrk="1" fontAlgn="auto" latinLnBrk="0" hangingPunct="1">
              <a:lnSpc>
                <a:spcPct val="100000"/>
              </a:lnSpc>
              <a:spcBef>
                <a:spcPts val="0"/>
              </a:spcBef>
              <a:spcAft>
                <a:spcPts val="600"/>
              </a:spcAft>
              <a:buClrTx/>
              <a:buSzTx/>
              <a:buFontTx/>
              <a:buNone/>
              <a:tabLst/>
              <a:defRPr/>
            </a:pPr>
            <a:r>
              <a:rPr kumimoji="0" lang="en-GB" sz="1800" b="1" i="0" u="none" strike="noStrike" kern="1200" cap="none" spc="0" normalizeH="0" baseline="0" noProof="0">
                <a:ln>
                  <a:noFill/>
                </a:ln>
                <a:solidFill>
                  <a:srgbClr val="112E43"/>
                </a:solidFill>
                <a:effectLst/>
                <a:uLnTx/>
                <a:uFillTx/>
                <a:latin typeface="Century Gothic"/>
                <a:ea typeface="+mn-ea"/>
                <a:cs typeface="+mn-cs"/>
              </a:rPr>
              <a:t>Responding</a:t>
            </a:r>
          </a:p>
        </p:txBody>
      </p:sp>
      <p:sp>
        <p:nvSpPr>
          <p:cNvPr id="35" name="TextBox 34">
            <a:extLst>
              <a:ext uri="{FF2B5EF4-FFF2-40B4-BE49-F238E27FC236}">
                <a16:creationId xmlns:a16="http://schemas.microsoft.com/office/drawing/2014/main" id="{C12AEF92-68FF-5337-C742-B9C83AECFB3E}"/>
              </a:ext>
            </a:extLst>
          </p:cNvPr>
          <p:cNvSpPr txBox="1"/>
          <p:nvPr/>
        </p:nvSpPr>
        <p:spPr>
          <a:xfrm>
            <a:off x="224198" y="3237953"/>
            <a:ext cx="1976447" cy="2360698"/>
          </a:xfrm>
          <a:prstGeom prst="rect">
            <a:avLst/>
          </a:prstGeom>
          <a:noFill/>
        </p:spPr>
        <p:txBody>
          <a:bodyPr wrap="square" lIns="0" tIns="0" rIns="0" bIns="0" rtlCol="0" anchor="ctr">
            <a:noAutofit/>
          </a:bodyPr>
          <a:lstStyle/>
          <a:p>
            <a:pPr marL="285750" marR="0" lvl="0" indent="-285750" defTabSz="914354"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GB" sz="1600">
                <a:solidFill>
                  <a:srgbClr val="112E43"/>
                </a:solidFill>
                <a:latin typeface="Century Gothic" panose="020B0502020202020204" pitchFamily="34" charset="0"/>
              </a:rPr>
              <a:t>Meaningful questions</a:t>
            </a:r>
          </a:p>
          <a:p>
            <a:pPr marL="285750" marR="0" lvl="0" indent="-285750" defTabSz="914354"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GB" sz="1600">
                <a:solidFill>
                  <a:srgbClr val="112E43"/>
                </a:solidFill>
                <a:latin typeface="Century Gothic" panose="020B0502020202020204" pitchFamily="34" charset="0"/>
              </a:rPr>
              <a:t>Psychological safety </a:t>
            </a:r>
          </a:p>
          <a:p>
            <a:pPr marL="285750" marR="0" lvl="0" indent="-285750" defTabSz="914354"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GB" sz="1600">
                <a:solidFill>
                  <a:srgbClr val="112E43"/>
                </a:solidFill>
                <a:latin typeface="Century Gothic" panose="020B0502020202020204" pitchFamily="34" charset="0"/>
              </a:rPr>
              <a:t>Survey fatigue</a:t>
            </a:r>
          </a:p>
          <a:p>
            <a:pPr marL="285750" marR="0" lvl="0" indent="-285750" defTabSz="914354" rtl="0" eaLnBrk="1" fontAlgn="auto" latinLnBrk="0" hangingPunct="1">
              <a:lnSpc>
                <a:spcPct val="90000"/>
              </a:lnSpc>
              <a:spcBef>
                <a:spcPts val="600"/>
              </a:spcBef>
              <a:spcAft>
                <a:spcPts val="0"/>
              </a:spcAft>
              <a:buClrTx/>
              <a:buSzTx/>
              <a:buFont typeface="Arial" panose="020B0604020202020204" pitchFamily="34" charset="0"/>
              <a:buChar char="•"/>
              <a:tabLst/>
              <a:defRPr/>
            </a:pPr>
            <a:endParaRPr lang="en-GB" sz="1600">
              <a:solidFill>
                <a:srgbClr val="112E43"/>
              </a:solidFill>
              <a:latin typeface="Century Gothic" panose="020B0502020202020204" pitchFamily="34" charset="0"/>
            </a:endParaRPr>
          </a:p>
        </p:txBody>
      </p:sp>
      <p:sp>
        <p:nvSpPr>
          <p:cNvPr id="36" name="TextBox 35">
            <a:extLst>
              <a:ext uri="{FF2B5EF4-FFF2-40B4-BE49-F238E27FC236}">
                <a16:creationId xmlns:a16="http://schemas.microsoft.com/office/drawing/2014/main" id="{04908644-30A5-D707-88E0-9E2602B71207}"/>
              </a:ext>
            </a:extLst>
          </p:cNvPr>
          <p:cNvSpPr txBox="1"/>
          <p:nvPr/>
        </p:nvSpPr>
        <p:spPr>
          <a:xfrm>
            <a:off x="4141084" y="4725346"/>
            <a:ext cx="3479608" cy="1627741"/>
          </a:xfrm>
          <a:prstGeom prst="rect">
            <a:avLst/>
          </a:prstGeom>
          <a:noFill/>
        </p:spPr>
        <p:txBody>
          <a:bodyPr wrap="square" lIns="0" tIns="0" rIns="0" bIns="0" rtlCol="0" anchor="ctr">
            <a:noAutofit/>
          </a:bodyPr>
          <a:lstStyle/>
          <a:p>
            <a:pPr marL="285750" marR="0" lvl="0" indent="-285750" defTabSz="914354"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GB" sz="1600">
                <a:solidFill>
                  <a:srgbClr val="112E43"/>
                </a:solidFill>
                <a:latin typeface="Century Gothic" panose="020B0502020202020204" pitchFamily="34" charset="0"/>
              </a:rPr>
              <a:t>Limited data competency</a:t>
            </a:r>
          </a:p>
          <a:p>
            <a:pPr marL="285750" marR="0" lvl="0" indent="-285750" defTabSz="914354"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GB" sz="1600">
                <a:solidFill>
                  <a:srgbClr val="112E43"/>
                </a:solidFill>
                <a:latin typeface="Century Gothic" panose="020B0502020202020204" pitchFamily="34" charset="0"/>
              </a:rPr>
              <a:t>Inconsistent interpretation / bias</a:t>
            </a:r>
          </a:p>
          <a:p>
            <a:pPr marL="285750" marR="0" lvl="0" indent="-285750" defTabSz="914354"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GB" sz="1600">
                <a:solidFill>
                  <a:srgbClr val="112E43"/>
                </a:solidFill>
                <a:latin typeface="Century Gothic" panose="020B0502020202020204" pitchFamily="34" charset="0"/>
              </a:rPr>
              <a:t>Resource deficit</a:t>
            </a:r>
          </a:p>
        </p:txBody>
      </p:sp>
    </p:spTree>
    <p:extLst>
      <p:ext uri="{BB962C8B-B14F-4D97-AF65-F5344CB8AC3E}">
        <p14:creationId xmlns:p14="http://schemas.microsoft.com/office/powerpoint/2010/main" val="926371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BAFB1-DAE6-DE44-AF8B-50F17A866D5F}"/>
            </a:ext>
          </a:extLst>
        </p:cNvPr>
        <p:cNvGrpSpPr/>
        <p:nvPr/>
      </p:nvGrpSpPr>
      <p:grpSpPr>
        <a:xfrm>
          <a:off x="0" y="0"/>
          <a:ext cx="0" cy="0"/>
          <a:chOff x="0" y="0"/>
          <a:chExt cx="0" cy="0"/>
        </a:xfrm>
      </p:grpSpPr>
      <p:cxnSp>
        <p:nvCxnSpPr>
          <p:cNvPr id="50" name="Straight Connector 49" descr="line">
            <a:extLst>
              <a:ext uri="{FF2B5EF4-FFF2-40B4-BE49-F238E27FC236}">
                <a16:creationId xmlns:a16="http://schemas.microsoft.com/office/drawing/2014/main" id="{DA614A35-12AA-35E1-5B58-2D0F2E1FD9E4}"/>
              </a:ext>
            </a:extLst>
          </p:cNvPr>
          <p:cNvCxnSpPr>
            <a:cxnSpLocks/>
          </p:cNvCxnSpPr>
          <p:nvPr/>
        </p:nvCxnSpPr>
        <p:spPr>
          <a:xfrm>
            <a:off x="3880848" y="1109262"/>
            <a:ext cx="0" cy="3697200"/>
          </a:xfrm>
          <a:prstGeom prst="line">
            <a:avLst/>
          </a:prstGeom>
          <a:ln w="12700">
            <a:solidFill>
              <a:schemeClr val="accent3">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3E25CCD9-424D-BDE7-0EEE-686B2199CCBE}"/>
              </a:ext>
              <a:ext uri="{C183D7F6-B498-43B3-948B-1728B52AA6E4}">
                <adec:decorative xmlns:adec="http://schemas.microsoft.com/office/drawing/2017/decorative" val="1"/>
              </a:ext>
            </a:extLst>
          </p:cNvPr>
          <p:cNvSpPr/>
          <p:nvPr/>
        </p:nvSpPr>
        <p:spPr>
          <a:xfrm>
            <a:off x="4640911" y="1052818"/>
            <a:ext cx="6398563" cy="4105336"/>
          </a:xfrm>
          <a:prstGeom prst="roundRect">
            <a:avLst>
              <a:gd name="adj" fmla="val 13343"/>
            </a:avLst>
          </a:prstGeom>
          <a:solidFill>
            <a:schemeClr val="bg1"/>
          </a:solidFill>
          <a:ln>
            <a:noFill/>
          </a:ln>
          <a:effectLst>
            <a:outerShdw blurRad="1397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sp>
        <p:nvSpPr>
          <p:cNvPr id="25" name="TextBox 24">
            <a:extLst>
              <a:ext uri="{FF2B5EF4-FFF2-40B4-BE49-F238E27FC236}">
                <a16:creationId xmlns:a16="http://schemas.microsoft.com/office/drawing/2014/main" id="{DD159D06-0560-775B-3FBC-0A8579314A90}"/>
              </a:ext>
            </a:extLst>
          </p:cNvPr>
          <p:cNvSpPr txBox="1"/>
          <p:nvPr/>
        </p:nvSpPr>
        <p:spPr>
          <a:xfrm>
            <a:off x="5040978" y="1955865"/>
            <a:ext cx="5998496" cy="931868"/>
          </a:xfrm>
          <a:prstGeom prst="rect">
            <a:avLst/>
          </a:prstGeom>
          <a:noFill/>
        </p:spPr>
        <p:txBody>
          <a:bodyPr wrap="square" lIns="0" tIns="0" rIns="0" bIns="0" rtlCol="0" anchor="t" anchorCtr="0">
            <a:noAutofit/>
          </a:bodyPr>
          <a:lstStyle/>
          <a:p>
            <a:pPr lvl="0" defTabSz="1219170">
              <a:lnSpc>
                <a:spcPct val="90000"/>
              </a:lnSpc>
              <a:spcBef>
                <a:spcPts val="600"/>
              </a:spcBef>
              <a:defRPr/>
            </a:pPr>
            <a:r>
              <a:rPr lang="en-GB" sz="4800" b="1">
                <a:solidFill>
                  <a:srgbClr val="112E43"/>
                </a:solidFill>
                <a:latin typeface="Century Gothic" panose="020B0502020202020204" pitchFamily="34" charset="0"/>
              </a:rPr>
              <a:t>Prism</a:t>
            </a:r>
          </a:p>
          <a:p>
            <a:pPr lvl="0" defTabSz="1219170">
              <a:lnSpc>
                <a:spcPct val="90000"/>
              </a:lnSpc>
              <a:spcBef>
                <a:spcPts val="600"/>
              </a:spcBef>
              <a:defRPr/>
            </a:pPr>
            <a:endParaRPr lang="en-GB" sz="4800" b="1">
              <a:solidFill>
                <a:srgbClr val="112E43"/>
              </a:solidFill>
              <a:latin typeface="Century Gothic" panose="020B0502020202020204" pitchFamily="34" charset="0"/>
            </a:endParaRPr>
          </a:p>
          <a:p>
            <a:pPr lvl="0" defTabSz="1219170">
              <a:lnSpc>
                <a:spcPct val="90000"/>
              </a:lnSpc>
              <a:spcBef>
                <a:spcPts val="600"/>
              </a:spcBef>
              <a:defRPr/>
            </a:pPr>
            <a:r>
              <a:rPr lang="en-GB" sz="4800" b="1">
                <a:solidFill>
                  <a:srgbClr val="112E43"/>
                </a:solidFill>
                <a:latin typeface="Century Gothic" panose="020B0502020202020204" pitchFamily="34" charset="0"/>
              </a:rPr>
              <a:t>Our journey with AI</a:t>
            </a:r>
          </a:p>
        </p:txBody>
      </p:sp>
      <p:cxnSp>
        <p:nvCxnSpPr>
          <p:cNvPr id="26" name="Straight Connector 25">
            <a:extLst>
              <a:ext uri="{FF2B5EF4-FFF2-40B4-BE49-F238E27FC236}">
                <a16:creationId xmlns:a16="http://schemas.microsoft.com/office/drawing/2014/main" id="{974B3083-D9FA-54DC-4E48-D672ACE4A10D}"/>
              </a:ext>
              <a:ext uri="{C183D7F6-B498-43B3-948B-1728B52AA6E4}">
                <adec:decorative xmlns:adec="http://schemas.microsoft.com/office/drawing/2017/decorative" val="1"/>
              </a:ext>
            </a:extLst>
          </p:cNvPr>
          <p:cNvCxnSpPr>
            <a:cxnSpLocks/>
          </p:cNvCxnSpPr>
          <p:nvPr/>
        </p:nvCxnSpPr>
        <p:spPr>
          <a:xfrm>
            <a:off x="5028278" y="4303548"/>
            <a:ext cx="5717721" cy="0"/>
          </a:xfrm>
          <a:prstGeom prst="line">
            <a:avLst/>
          </a:prstGeom>
          <a:ln w="12700">
            <a:gradFill flip="none" rotWithShape="1">
              <a:gsLst>
                <a:gs pos="0">
                  <a:schemeClr val="accent2"/>
                </a:gs>
                <a:gs pos="100000">
                  <a:schemeClr val="accent1"/>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2" name="Picture 1" descr="A colorful triangle with white border&#10;&#10;AI-generated content may be incorrect.">
            <a:extLst>
              <a:ext uri="{FF2B5EF4-FFF2-40B4-BE49-F238E27FC236}">
                <a16:creationId xmlns:a16="http://schemas.microsoft.com/office/drawing/2014/main" id="{6C05787B-9E76-3E22-D560-0B43EF6B74EC}"/>
              </a:ext>
            </a:extLst>
          </p:cNvPr>
          <p:cNvPicPr>
            <a:picLocks noChangeAspect="1"/>
          </p:cNvPicPr>
          <p:nvPr/>
        </p:nvPicPr>
        <p:blipFill>
          <a:blip r:embed="rId3"/>
          <a:stretch>
            <a:fillRect/>
          </a:stretch>
        </p:blipFill>
        <p:spPr>
          <a:xfrm>
            <a:off x="6374983" y="1586763"/>
            <a:ext cx="1665243" cy="1300970"/>
          </a:xfrm>
          <a:prstGeom prst="rect">
            <a:avLst/>
          </a:prstGeom>
        </p:spPr>
      </p:pic>
      <p:sp>
        <p:nvSpPr>
          <p:cNvPr id="3" name="Rectangle 2">
            <a:extLst>
              <a:ext uri="{FF2B5EF4-FFF2-40B4-BE49-F238E27FC236}">
                <a16:creationId xmlns:a16="http://schemas.microsoft.com/office/drawing/2014/main" id="{76477433-7A72-44BF-9DEA-3F760D40D667}"/>
              </a:ext>
              <a:ext uri="{C183D7F6-B498-43B3-948B-1728B52AA6E4}">
                <adec:decorative xmlns:adec="http://schemas.microsoft.com/office/drawing/2017/decorative" val="1"/>
              </a:ext>
            </a:extLst>
          </p:cNvPr>
          <p:cNvSpPr/>
          <p:nvPr/>
        </p:nvSpPr>
        <p:spPr>
          <a:xfrm rot="16200000">
            <a:off x="-1858108" y="1866901"/>
            <a:ext cx="6857999" cy="3124198"/>
          </a:xfrm>
          <a:prstGeom prst="rect">
            <a:avLst/>
          </a:prstGeom>
          <a:gradFill>
            <a:gsLst>
              <a:gs pos="21000">
                <a:srgbClr val="00A5C1">
                  <a:alpha val="17000"/>
                </a:srgbClr>
              </a:gs>
              <a:gs pos="100000">
                <a:srgbClr val="EE6C25">
                  <a:alpha val="80000"/>
                </a:srgbClr>
              </a:gs>
            </a:gsLst>
            <a:lin ang="10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25176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65DEA-5A1E-12C2-2D4F-A6C0FDEB7E38}"/>
            </a:ext>
          </a:extLst>
        </p:cNvPr>
        <p:cNvGrpSpPr/>
        <p:nvPr/>
      </p:nvGrpSpPr>
      <p:grpSpPr>
        <a:xfrm>
          <a:off x="0" y="0"/>
          <a:ext cx="0" cy="0"/>
          <a:chOff x="0" y="0"/>
          <a:chExt cx="0" cy="0"/>
        </a:xfrm>
      </p:grpSpPr>
      <p:pic>
        <p:nvPicPr>
          <p:cNvPr id="11" name="Picture 10" descr="A circular rainbow colored circle&#10;&#10;AI-generated content may be incorrect.">
            <a:extLst>
              <a:ext uri="{FF2B5EF4-FFF2-40B4-BE49-F238E27FC236}">
                <a16:creationId xmlns:a16="http://schemas.microsoft.com/office/drawing/2014/main" id="{18358D22-348F-9673-3B4F-BFC2D888F143}"/>
              </a:ext>
            </a:extLst>
          </p:cNvPr>
          <p:cNvPicPr>
            <a:picLocks noChangeAspect="1"/>
          </p:cNvPicPr>
          <p:nvPr/>
        </p:nvPicPr>
        <p:blipFill>
          <a:blip r:embed="rId3"/>
          <a:stretch>
            <a:fillRect/>
          </a:stretch>
        </p:blipFill>
        <p:spPr>
          <a:xfrm rot="2560528">
            <a:off x="6916000" y="2125710"/>
            <a:ext cx="3829835" cy="3308747"/>
          </a:xfrm>
          <a:prstGeom prst="rect">
            <a:avLst/>
          </a:prstGeom>
        </p:spPr>
      </p:pic>
      <p:pic>
        <p:nvPicPr>
          <p:cNvPr id="8" name="Picture 7" descr="A circle with a white circle in the middle&#10;&#10;AI-generated content may be incorrect.">
            <a:extLst>
              <a:ext uri="{FF2B5EF4-FFF2-40B4-BE49-F238E27FC236}">
                <a16:creationId xmlns:a16="http://schemas.microsoft.com/office/drawing/2014/main" id="{6558DF4A-0D47-5744-999A-E49EBE5D5D1F}"/>
              </a:ext>
            </a:extLst>
          </p:cNvPr>
          <p:cNvPicPr>
            <a:picLocks noChangeAspect="1"/>
          </p:cNvPicPr>
          <p:nvPr/>
        </p:nvPicPr>
        <p:blipFill>
          <a:blip r:embed="rId4"/>
          <a:stretch>
            <a:fillRect/>
          </a:stretch>
        </p:blipFill>
        <p:spPr>
          <a:xfrm rot="10800000">
            <a:off x="718591" y="2036263"/>
            <a:ext cx="3916952" cy="3384000"/>
          </a:xfrm>
          <a:prstGeom prst="rect">
            <a:avLst/>
          </a:prstGeom>
        </p:spPr>
      </p:pic>
      <p:sp>
        <p:nvSpPr>
          <p:cNvPr id="3" name="Title 2">
            <a:extLst>
              <a:ext uri="{FF2B5EF4-FFF2-40B4-BE49-F238E27FC236}">
                <a16:creationId xmlns:a16="http://schemas.microsoft.com/office/drawing/2014/main" id="{48CBFD5A-1FA9-64EB-9098-415F1F2A375F}"/>
              </a:ext>
            </a:extLst>
          </p:cNvPr>
          <p:cNvSpPr>
            <a:spLocks noGrp="1"/>
          </p:cNvSpPr>
          <p:nvPr>
            <p:ph type="title"/>
          </p:nvPr>
        </p:nvSpPr>
        <p:spPr>
          <a:xfrm>
            <a:off x="304244" y="296864"/>
            <a:ext cx="11241088" cy="400110"/>
          </a:xfrm>
        </p:spPr>
        <p:txBody>
          <a:bodyPr>
            <a:noAutofit/>
          </a:bodyPr>
          <a:lstStyle/>
          <a:p>
            <a:r>
              <a:rPr lang="en-GB" sz="3200">
                <a:solidFill>
                  <a:srgbClr val="101D41"/>
                </a:solidFill>
                <a:latin typeface="Century Gothic" panose="020B0502020202020204" pitchFamily="34" charset="0"/>
              </a:rPr>
              <a:t>What are we aiming to achieve?</a:t>
            </a:r>
          </a:p>
        </p:txBody>
      </p:sp>
      <p:sp>
        <p:nvSpPr>
          <p:cNvPr id="18" name="TextBox 8">
            <a:extLst>
              <a:ext uri="{FF2B5EF4-FFF2-40B4-BE49-F238E27FC236}">
                <a16:creationId xmlns:a16="http://schemas.microsoft.com/office/drawing/2014/main" id="{DE7CD56E-5F6E-AE00-0ED2-22A709F7A94A}"/>
              </a:ext>
            </a:extLst>
          </p:cNvPr>
          <p:cNvSpPr txBox="1"/>
          <p:nvPr/>
        </p:nvSpPr>
        <p:spPr>
          <a:xfrm>
            <a:off x="10454324" y="4276604"/>
            <a:ext cx="1407529" cy="519720"/>
          </a:xfrm>
          <a:prstGeom prst="rect">
            <a:avLst/>
          </a:prstGeom>
          <a:noFill/>
        </p:spPr>
        <p:txBody>
          <a:bodyPr wrap="square" lIns="0" tIns="0" rIns="0" bIns="0" rtlCol="0">
            <a:no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l"/>
            <a:r>
              <a:rPr lang="en-GB" sz="2000">
                <a:solidFill>
                  <a:srgbClr val="111D42"/>
                </a:solidFill>
              </a:rPr>
              <a:t>50%</a:t>
            </a:r>
          </a:p>
        </p:txBody>
      </p:sp>
      <p:sp>
        <p:nvSpPr>
          <p:cNvPr id="19" name="TextBox 11">
            <a:extLst>
              <a:ext uri="{FF2B5EF4-FFF2-40B4-BE49-F238E27FC236}">
                <a16:creationId xmlns:a16="http://schemas.microsoft.com/office/drawing/2014/main" id="{78EC04DF-29B9-4F17-5064-ECEECFF34FEA}"/>
              </a:ext>
            </a:extLst>
          </p:cNvPr>
          <p:cNvSpPr txBox="1"/>
          <p:nvPr/>
        </p:nvSpPr>
        <p:spPr>
          <a:xfrm>
            <a:off x="6625175" y="3890910"/>
            <a:ext cx="1260435" cy="578620"/>
          </a:xfrm>
          <a:prstGeom prst="rect">
            <a:avLst/>
          </a:prstGeom>
          <a:noFill/>
        </p:spPr>
        <p:txBody>
          <a:bodyPr wrap="square" lIns="0" tIns="0" rIns="0" bIns="0" rtlCol="0">
            <a:no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l"/>
            <a:r>
              <a:rPr lang="en-GB" sz="2000">
                <a:solidFill>
                  <a:srgbClr val="111D42"/>
                </a:solidFill>
              </a:rPr>
              <a:t>30%</a:t>
            </a:r>
          </a:p>
        </p:txBody>
      </p:sp>
      <p:sp>
        <p:nvSpPr>
          <p:cNvPr id="20" name="TextBox 12">
            <a:extLst>
              <a:ext uri="{FF2B5EF4-FFF2-40B4-BE49-F238E27FC236}">
                <a16:creationId xmlns:a16="http://schemas.microsoft.com/office/drawing/2014/main" id="{CBDA153C-51FD-61E4-ADD0-79C41163F561}"/>
              </a:ext>
            </a:extLst>
          </p:cNvPr>
          <p:cNvSpPr txBox="1"/>
          <p:nvPr/>
        </p:nvSpPr>
        <p:spPr>
          <a:xfrm>
            <a:off x="8424096" y="1932621"/>
            <a:ext cx="592397" cy="333509"/>
          </a:xfrm>
          <a:prstGeom prst="rect">
            <a:avLst/>
          </a:prstGeom>
          <a:noFill/>
        </p:spPr>
        <p:txBody>
          <a:bodyPr wrap="square" lIns="0" tIns="0" rIns="0" bIns="0" rtlCol="0">
            <a:no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l"/>
            <a:r>
              <a:rPr lang="en-GB" sz="2000">
                <a:solidFill>
                  <a:srgbClr val="111D42"/>
                </a:solidFill>
              </a:rPr>
              <a:t>20%</a:t>
            </a:r>
          </a:p>
        </p:txBody>
      </p:sp>
      <p:sp>
        <p:nvSpPr>
          <p:cNvPr id="21" name="TextBox 20">
            <a:extLst>
              <a:ext uri="{FF2B5EF4-FFF2-40B4-BE49-F238E27FC236}">
                <a16:creationId xmlns:a16="http://schemas.microsoft.com/office/drawing/2014/main" id="{763B2C38-4BC2-78A3-1071-5E0AC6819C00}"/>
              </a:ext>
            </a:extLst>
          </p:cNvPr>
          <p:cNvSpPr txBox="1"/>
          <p:nvPr/>
        </p:nvSpPr>
        <p:spPr>
          <a:xfrm>
            <a:off x="10454028" y="4616259"/>
            <a:ext cx="1140735" cy="422084"/>
          </a:xfrm>
          <a:prstGeom prst="rect">
            <a:avLst/>
          </a:prstGeom>
          <a:noFill/>
        </p:spPr>
        <p:txBody>
          <a:bodyPr wrap="square" lIns="0" tIns="0" rIns="0" bIns="0" rtlCol="0">
            <a:noAutofit/>
          </a:bodyPr>
          <a:lstStyle/>
          <a:p>
            <a:pPr algn="l"/>
            <a:r>
              <a:rPr lang="en-GB" sz="1400">
                <a:solidFill>
                  <a:srgbClr val="111D42"/>
                </a:solidFill>
              </a:rPr>
              <a:t>Responding</a:t>
            </a:r>
          </a:p>
        </p:txBody>
      </p:sp>
      <p:sp>
        <p:nvSpPr>
          <p:cNvPr id="23" name="TextBox 17">
            <a:extLst>
              <a:ext uri="{FF2B5EF4-FFF2-40B4-BE49-F238E27FC236}">
                <a16:creationId xmlns:a16="http://schemas.microsoft.com/office/drawing/2014/main" id="{51ECD117-4F0E-AF7C-6428-56788EBDBBCA}"/>
              </a:ext>
            </a:extLst>
          </p:cNvPr>
          <p:cNvSpPr txBox="1"/>
          <p:nvPr/>
        </p:nvSpPr>
        <p:spPr>
          <a:xfrm>
            <a:off x="6596139" y="4256014"/>
            <a:ext cx="1720007" cy="322206"/>
          </a:xfrm>
          <a:prstGeom prst="rect">
            <a:avLst/>
          </a:prstGeom>
          <a:noFill/>
        </p:spPr>
        <p:txBody>
          <a:bodyPr wrap="square" lIns="0" tIns="0" rIns="0" bIns="0" rtlCol="0">
            <a:no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l"/>
            <a:r>
              <a:rPr lang="en-GB" sz="1400">
                <a:solidFill>
                  <a:srgbClr val="111D42"/>
                </a:solidFill>
              </a:rPr>
              <a:t>Listening</a:t>
            </a:r>
          </a:p>
        </p:txBody>
      </p:sp>
      <p:sp>
        <p:nvSpPr>
          <p:cNvPr id="24" name="TextBox 21">
            <a:extLst>
              <a:ext uri="{FF2B5EF4-FFF2-40B4-BE49-F238E27FC236}">
                <a16:creationId xmlns:a16="http://schemas.microsoft.com/office/drawing/2014/main" id="{49847FCD-223D-DACB-D998-7436C8ECEC41}"/>
              </a:ext>
            </a:extLst>
          </p:cNvPr>
          <p:cNvSpPr txBox="1"/>
          <p:nvPr/>
        </p:nvSpPr>
        <p:spPr>
          <a:xfrm>
            <a:off x="8995076" y="1958045"/>
            <a:ext cx="933342" cy="272916"/>
          </a:xfrm>
          <a:prstGeom prst="rect">
            <a:avLst/>
          </a:prstGeom>
          <a:noFill/>
        </p:spPr>
        <p:txBody>
          <a:bodyPr wrap="square" lIns="0" tIns="0" rIns="0" bIns="0" rtlCol="0">
            <a:no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l"/>
            <a:r>
              <a:rPr lang="en-GB" sz="1400">
                <a:solidFill>
                  <a:srgbClr val="111D42"/>
                </a:solidFill>
              </a:rPr>
              <a:t>Analysing</a:t>
            </a:r>
          </a:p>
        </p:txBody>
      </p:sp>
      <p:sp>
        <p:nvSpPr>
          <p:cNvPr id="26" name="TextBox 25">
            <a:extLst>
              <a:ext uri="{FF2B5EF4-FFF2-40B4-BE49-F238E27FC236}">
                <a16:creationId xmlns:a16="http://schemas.microsoft.com/office/drawing/2014/main" id="{B5D5B66C-65D5-2D3D-73FD-CCEC46CBF11F}"/>
              </a:ext>
            </a:extLst>
          </p:cNvPr>
          <p:cNvSpPr txBox="1"/>
          <p:nvPr/>
        </p:nvSpPr>
        <p:spPr>
          <a:xfrm>
            <a:off x="5832710" y="1177907"/>
            <a:ext cx="6277228" cy="400110"/>
          </a:xfrm>
          <a:prstGeom prst="rect">
            <a:avLst/>
          </a:prstGeom>
          <a:noFill/>
        </p:spPr>
        <p:txBody>
          <a:bodyPr wrap="square">
            <a:spAutoFit/>
          </a:bodyPr>
          <a:lstStyle/>
          <a:p>
            <a:pPr algn="ctr"/>
            <a:r>
              <a:rPr lang="en-GB" sz="2000" b="1">
                <a:solidFill>
                  <a:srgbClr val="111D42"/>
                </a:solidFill>
              </a:rPr>
              <a:t>…to pairing people with AI (Prism)</a:t>
            </a:r>
          </a:p>
        </p:txBody>
      </p:sp>
      <p:sp>
        <p:nvSpPr>
          <p:cNvPr id="5" name="TextBox 4">
            <a:extLst>
              <a:ext uri="{FF2B5EF4-FFF2-40B4-BE49-F238E27FC236}">
                <a16:creationId xmlns:a16="http://schemas.microsoft.com/office/drawing/2014/main" id="{84085825-D2D5-5920-2FC3-F2E6DCDC0BA0}"/>
              </a:ext>
            </a:extLst>
          </p:cNvPr>
          <p:cNvSpPr txBox="1"/>
          <p:nvPr/>
        </p:nvSpPr>
        <p:spPr>
          <a:xfrm>
            <a:off x="6232715" y="5352255"/>
            <a:ext cx="5201683" cy="830997"/>
          </a:xfrm>
          <a:prstGeom prst="rect">
            <a:avLst/>
          </a:prstGeom>
          <a:noFill/>
        </p:spPr>
        <p:txBody>
          <a:bodyPr wrap="square">
            <a:spAutoFit/>
          </a:bodyPr>
          <a:lstStyle/>
          <a:p>
            <a:pPr algn="ctr"/>
            <a:r>
              <a:rPr lang="en-GB" sz="1600" i="1">
                <a:solidFill>
                  <a:srgbClr val="111D42"/>
                </a:solidFill>
              </a:rPr>
              <a:t>Freeing HR and line managers to spend more time on conversations, support, behaviour, trust and follow-through</a:t>
            </a:r>
          </a:p>
        </p:txBody>
      </p:sp>
      <p:pic>
        <p:nvPicPr>
          <p:cNvPr id="13" name="Picture 12" descr="A colorful triangle with white border&#10;&#10;AI-generated content may be incorrect.">
            <a:extLst>
              <a:ext uri="{FF2B5EF4-FFF2-40B4-BE49-F238E27FC236}">
                <a16:creationId xmlns:a16="http://schemas.microsoft.com/office/drawing/2014/main" id="{26E1B177-4EF5-55B0-09C4-8C87580A51D0}"/>
              </a:ext>
            </a:extLst>
          </p:cNvPr>
          <p:cNvPicPr>
            <a:picLocks noChangeAspect="1"/>
          </p:cNvPicPr>
          <p:nvPr/>
        </p:nvPicPr>
        <p:blipFill>
          <a:blip r:embed="rId5"/>
          <a:stretch>
            <a:fillRect/>
          </a:stretch>
        </p:blipFill>
        <p:spPr>
          <a:xfrm>
            <a:off x="8098200" y="3190744"/>
            <a:ext cx="1363547" cy="1065270"/>
          </a:xfrm>
          <a:prstGeom prst="rect">
            <a:avLst/>
          </a:prstGeom>
        </p:spPr>
      </p:pic>
      <p:cxnSp>
        <p:nvCxnSpPr>
          <p:cNvPr id="27" name="Straight Connector 26">
            <a:extLst>
              <a:ext uri="{FF2B5EF4-FFF2-40B4-BE49-F238E27FC236}">
                <a16:creationId xmlns:a16="http://schemas.microsoft.com/office/drawing/2014/main" id="{42B15877-E595-D636-26AF-D4A9878567F2}"/>
              </a:ext>
            </a:extLst>
          </p:cNvPr>
          <p:cNvCxnSpPr>
            <a:cxnSpLocks/>
          </p:cNvCxnSpPr>
          <p:nvPr/>
        </p:nvCxnSpPr>
        <p:spPr>
          <a:xfrm>
            <a:off x="5881905" y="962881"/>
            <a:ext cx="0" cy="4506292"/>
          </a:xfrm>
          <a:prstGeom prst="line">
            <a:avLst/>
          </a:prstGeom>
          <a:ln w="12700">
            <a:solidFill>
              <a:srgbClr val="111D42">
                <a:alpha val="62006"/>
              </a:srgbClr>
            </a:solidFill>
            <a:prstDash val="dash"/>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8E426B14-DAE4-7A2F-2594-39D8827BC9D4}"/>
              </a:ext>
            </a:extLst>
          </p:cNvPr>
          <p:cNvSpPr txBox="1"/>
          <p:nvPr/>
        </p:nvSpPr>
        <p:spPr>
          <a:xfrm>
            <a:off x="1882588" y="6225988"/>
            <a:ext cx="0" cy="0"/>
          </a:xfrm>
          <a:prstGeom prst="rect">
            <a:avLst/>
          </a:prstGeom>
          <a:noFill/>
        </p:spPr>
        <p:txBody>
          <a:bodyPr wrap="none" lIns="0" tIns="0" rIns="0" bIns="0" rtlCol="0">
            <a:noAutofit/>
          </a:bodyPr>
          <a:lstStyle/>
          <a:p>
            <a:pPr algn="l"/>
            <a:endParaRPr lang="en-GB" sz="1400" err="1"/>
          </a:p>
        </p:txBody>
      </p:sp>
      <p:sp>
        <p:nvSpPr>
          <p:cNvPr id="4" name="TextBox 3">
            <a:extLst>
              <a:ext uri="{FF2B5EF4-FFF2-40B4-BE49-F238E27FC236}">
                <a16:creationId xmlns:a16="http://schemas.microsoft.com/office/drawing/2014/main" id="{0BF568AC-B137-4FE8-A8C7-FBE7CBF238DA}"/>
              </a:ext>
            </a:extLst>
          </p:cNvPr>
          <p:cNvSpPr txBox="1"/>
          <p:nvPr/>
        </p:nvSpPr>
        <p:spPr>
          <a:xfrm>
            <a:off x="259644" y="5847644"/>
            <a:ext cx="0" cy="0"/>
          </a:xfrm>
          <a:prstGeom prst="rect">
            <a:avLst/>
          </a:prstGeom>
          <a:noFill/>
        </p:spPr>
        <p:txBody>
          <a:bodyPr wrap="none" lIns="0" tIns="0" rIns="0" bIns="0" rtlCol="0">
            <a:noAutofit/>
          </a:bodyPr>
          <a:lstStyle/>
          <a:p>
            <a:pPr algn="l"/>
            <a:endParaRPr lang="en-GB" sz="1400" err="1"/>
          </a:p>
        </p:txBody>
      </p:sp>
      <p:graphicFrame>
        <p:nvGraphicFramePr>
          <p:cNvPr id="6" name="Content Placeholder 7">
            <a:extLst>
              <a:ext uri="{FF2B5EF4-FFF2-40B4-BE49-F238E27FC236}">
                <a16:creationId xmlns:a16="http://schemas.microsoft.com/office/drawing/2014/main" id="{75991631-1813-A6B1-6858-15DB0A151318}"/>
              </a:ext>
            </a:extLst>
          </p:cNvPr>
          <p:cNvGraphicFramePr>
            <a:graphicFrameLocks/>
          </p:cNvGraphicFramePr>
          <p:nvPr/>
        </p:nvGraphicFramePr>
        <p:xfrm>
          <a:off x="-485418" y="1546581"/>
          <a:ext cx="6547552" cy="4752618"/>
        </p:xfrm>
        <a:graphic>
          <a:graphicData uri="http://schemas.openxmlformats.org/drawingml/2006/chart">
            <c:chart xmlns:c="http://schemas.openxmlformats.org/drawingml/2006/chart" xmlns:r="http://schemas.openxmlformats.org/officeDocument/2006/relationships" r:id="rId6"/>
          </a:graphicData>
        </a:graphic>
      </p:graphicFrame>
      <p:sp>
        <p:nvSpPr>
          <p:cNvPr id="30" name="TextBox 29">
            <a:extLst>
              <a:ext uri="{FF2B5EF4-FFF2-40B4-BE49-F238E27FC236}">
                <a16:creationId xmlns:a16="http://schemas.microsoft.com/office/drawing/2014/main" id="{C9D8875C-AA61-1063-6B81-F0F0A775698E}"/>
              </a:ext>
            </a:extLst>
          </p:cNvPr>
          <p:cNvSpPr txBox="1"/>
          <p:nvPr/>
        </p:nvSpPr>
        <p:spPr>
          <a:xfrm>
            <a:off x="530577" y="1190043"/>
            <a:ext cx="4334934" cy="400110"/>
          </a:xfrm>
          <a:prstGeom prst="rect">
            <a:avLst/>
          </a:prstGeom>
          <a:noFill/>
        </p:spPr>
        <p:txBody>
          <a:bodyPr wrap="square">
            <a:spAutoFit/>
          </a:bodyPr>
          <a:lstStyle/>
          <a:p>
            <a:pPr algn="ctr"/>
            <a:r>
              <a:rPr lang="en-GB" sz="2000" b="1">
                <a:solidFill>
                  <a:srgbClr val="111D42"/>
                </a:solidFill>
              </a:rPr>
              <a:t>Moving from this…</a:t>
            </a:r>
            <a:endParaRPr lang="en-GB" sz="2000" b="1" i="1">
              <a:solidFill>
                <a:srgbClr val="111D42"/>
              </a:solidFill>
            </a:endParaRPr>
          </a:p>
        </p:txBody>
      </p:sp>
    </p:spTree>
    <p:extLst>
      <p:ext uri="{BB962C8B-B14F-4D97-AF65-F5344CB8AC3E}">
        <p14:creationId xmlns:p14="http://schemas.microsoft.com/office/powerpoint/2010/main" val="957496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dissolve">
                                      <p:cBhvr>
                                        <p:cTn id="10" dur="500"/>
                                        <p:tgtEl>
                                          <p:spTgt spid="1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dissolve">
                                      <p:cBhvr>
                                        <p:cTn id="13" dur="500"/>
                                        <p:tgtEl>
                                          <p:spTgt spid="1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dissolve">
                                      <p:cBhvr>
                                        <p:cTn id="16" dur="500"/>
                                        <p:tgtEl>
                                          <p:spTgt spid="2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dissolve">
                                      <p:cBhvr>
                                        <p:cTn id="19" dur="500"/>
                                        <p:tgtEl>
                                          <p:spTgt spid="21"/>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dissolve">
                                      <p:cBhvr>
                                        <p:cTn id="25" dur="500"/>
                                        <p:tgtEl>
                                          <p:spTgt spid="2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dissolve">
                                      <p:cBhvr>
                                        <p:cTn id="28" dur="500"/>
                                        <p:tgtEl>
                                          <p:spTgt spid="26"/>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dissolve">
                                      <p:cBhvr>
                                        <p:cTn id="31" dur="500"/>
                                        <p:tgtEl>
                                          <p:spTgt spid="5"/>
                                        </p:tgtEl>
                                      </p:cBhvr>
                                    </p:animEffect>
                                  </p:childTnLst>
                                </p:cTn>
                              </p:par>
                              <p:par>
                                <p:cTn id="32" presetID="9"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dissolv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3" grpId="0"/>
      <p:bldP spid="24" grpId="0"/>
      <p:bldP spid="26"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8E046D4-0B92-D44D-67B2-6B42D583DF46}"/>
              </a:ext>
            </a:extLst>
          </p:cNvPr>
          <p:cNvSpPr>
            <a:spLocks noGrp="1"/>
          </p:cNvSpPr>
          <p:nvPr>
            <p:ph type="title"/>
          </p:nvPr>
        </p:nvSpPr>
        <p:spPr>
          <a:xfrm>
            <a:off x="473733" y="393628"/>
            <a:ext cx="9784246" cy="1023540"/>
          </a:xfrm>
        </p:spPr>
        <p:txBody>
          <a:bodyPr>
            <a:noAutofit/>
          </a:bodyPr>
          <a:lstStyle/>
          <a:p>
            <a:r>
              <a:rPr lang="en-GB" sz="3200">
                <a:solidFill>
                  <a:srgbClr val="101D41"/>
                </a:solidFill>
                <a:latin typeface="Century Gothic" panose="020B0502020202020204" pitchFamily="34" charset="0"/>
              </a:rPr>
              <a:t>With great power comes great responsibility</a:t>
            </a:r>
          </a:p>
        </p:txBody>
      </p:sp>
      <p:cxnSp>
        <p:nvCxnSpPr>
          <p:cNvPr id="2" name="Google Shape;126;p16">
            <a:extLst>
              <a:ext uri="{FF2B5EF4-FFF2-40B4-BE49-F238E27FC236}">
                <a16:creationId xmlns:a16="http://schemas.microsoft.com/office/drawing/2014/main" id="{B27518B3-4380-2FB9-564E-644340DD184F}"/>
              </a:ext>
              <a:ext uri="{C183D7F6-B498-43B3-948B-1728B52AA6E4}">
                <adec:decorative xmlns:adec="http://schemas.microsoft.com/office/drawing/2017/decorative" val="1"/>
              </a:ext>
            </a:extLst>
          </p:cNvPr>
          <p:cNvCxnSpPr>
            <a:cxnSpLocks/>
          </p:cNvCxnSpPr>
          <p:nvPr/>
        </p:nvCxnSpPr>
        <p:spPr>
          <a:xfrm flipV="1">
            <a:off x="6372274" y="3784057"/>
            <a:ext cx="1620" cy="2057043"/>
          </a:xfrm>
          <a:prstGeom prst="straightConnector1">
            <a:avLst/>
          </a:prstGeom>
          <a:noFill/>
          <a:ln w="12700" cap="flat" cmpd="sng">
            <a:solidFill>
              <a:schemeClr val="accent3">
                <a:lumMod val="90000"/>
              </a:schemeClr>
            </a:solidFill>
            <a:prstDash val="dash"/>
            <a:miter lim="400000"/>
            <a:headEnd type="none" w="sm" len="sm"/>
            <a:tailEnd type="none" w="sm" len="sm"/>
          </a:ln>
        </p:spPr>
      </p:cxnSp>
      <p:cxnSp>
        <p:nvCxnSpPr>
          <p:cNvPr id="3" name="Google Shape;115;p16">
            <a:extLst>
              <a:ext uri="{FF2B5EF4-FFF2-40B4-BE49-F238E27FC236}">
                <a16:creationId xmlns:a16="http://schemas.microsoft.com/office/drawing/2014/main" id="{9DD9E430-BA88-1CBC-A103-704DF6D9C080}"/>
              </a:ext>
              <a:ext uri="{C183D7F6-B498-43B3-948B-1728B52AA6E4}">
                <adec:decorative xmlns:adec="http://schemas.microsoft.com/office/drawing/2017/decorative" val="1"/>
              </a:ext>
            </a:extLst>
          </p:cNvPr>
          <p:cNvCxnSpPr>
            <a:cxnSpLocks/>
          </p:cNvCxnSpPr>
          <p:nvPr/>
        </p:nvCxnSpPr>
        <p:spPr>
          <a:xfrm flipV="1">
            <a:off x="712639" y="3784057"/>
            <a:ext cx="3879" cy="2430626"/>
          </a:xfrm>
          <a:prstGeom prst="straightConnector1">
            <a:avLst/>
          </a:prstGeom>
          <a:noFill/>
          <a:ln w="12700" cap="flat" cmpd="sng">
            <a:solidFill>
              <a:schemeClr val="accent3">
                <a:lumMod val="90000"/>
              </a:schemeClr>
            </a:solidFill>
            <a:prstDash val="dash"/>
            <a:miter lim="400000"/>
            <a:headEnd type="none" w="sm" len="sm"/>
            <a:tailEnd type="none" w="sm" len="sm"/>
          </a:ln>
        </p:spPr>
      </p:cxnSp>
      <p:cxnSp>
        <p:nvCxnSpPr>
          <p:cNvPr id="4" name="Google Shape;97;p16">
            <a:extLst>
              <a:ext uri="{FF2B5EF4-FFF2-40B4-BE49-F238E27FC236}">
                <a16:creationId xmlns:a16="http://schemas.microsoft.com/office/drawing/2014/main" id="{8F76B0B1-5DBB-7A2D-D829-7000B04E526D}"/>
              </a:ext>
              <a:ext uri="{C183D7F6-B498-43B3-948B-1728B52AA6E4}">
                <adec:decorative xmlns:adec="http://schemas.microsoft.com/office/drawing/2017/decorative" val="1"/>
              </a:ext>
            </a:extLst>
          </p:cNvPr>
          <p:cNvCxnSpPr>
            <a:cxnSpLocks/>
          </p:cNvCxnSpPr>
          <p:nvPr/>
        </p:nvCxnSpPr>
        <p:spPr>
          <a:xfrm flipV="1">
            <a:off x="9209910" y="3784057"/>
            <a:ext cx="0" cy="2216394"/>
          </a:xfrm>
          <a:prstGeom prst="straightConnector1">
            <a:avLst/>
          </a:prstGeom>
          <a:noFill/>
          <a:ln w="12700" cap="flat" cmpd="sng">
            <a:solidFill>
              <a:schemeClr val="accent3">
                <a:lumMod val="90000"/>
              </a:schemeClr>
            </a:solidFill>
            <a:prstDash val="dash"/>
            <a:miter lim="400000"/>
            <a:headEnd type="none" w="sm" len="sm"/>
            <a:tailEnd type="none" w="sm" len="sm"/>
          </a:ln>
        </p:spPr>
      </p:cxnSp>
      <p:sp>
        <p:nvSpPr>
          <p:cNvPr id="5" name="Google Shape;82;p16">
            <a:extLst>
              <a:ext uri="{FF2B5EF4-FFF2-40B4-BE49-F238E27FC236}">
                <a16:creationId xmlns:a16="http://schemas.microsoft.com/office/drawing/2014/main" id="{C8D9D5FE-D36B-C913-5469-4BE8586922D9}"/>
              </a:ext>
            </a:extLst>
          </p:cNvPr>
          <p:cNvSpPr txBox="1"/>
          <p:nvPr/>
        </p:nvSpPr>
        <p:spPr>
          <a:xfrm>
            <a:off x="388125" y="2093220"/>
            <a:ext cx="2081352" cy="270324"/>
          </a:xfrm>
          <a:prstGeom prst="rect">
            <a:avLst/>
          </a:prstGeom>
          <a:solidFill>
            <a:schemeClr val="bg1"/>
          </a:solidFill>
          <a:ln>
            <a:noFill/>
          </a:ln>
        </p:spPr>
        <p:txBody>
          <a:bodyPr spcFirstLastPara="1" wrap="square" lIns="0" tIns="0" rIns="0" bIns="0" anchor="ctr" anchorCtr="0">
            <a:noAutofit/>
          </a:bodyPr>
          <a:lstStyle/>
          <a:p>
            <a:pPr marL="0" marR="0" lvl="0" indent="0" defTabSz="914400" rtl="0" eaLnBrk="1" fontAlgn="auto" latinLnBrk="0" hangingPunct="1">
              <a:lnSpc>
                <a:spcPct val="90000"/>
              </a:lnSpc>
              <a:spcBef>
                <a:spcPts val="0"/>
              </a:spcBef>
              <a:spcAft>
                <a:spcPts val="0"/>
              </a:spcAft>
              <a:buClr>
                <a:srgbClr val="112E43"/>
              </a:buClr>
              <a:buSzPts val="1000"/>
              <a:buFontTx/>
              <a:buNone/>
              <a:tabLst/>
              <a:defRPr/>
            </a:pPr>
            <a:r>
              <a:rPr lang="en-GB" sz="1600" b="1">
                <a:solidFill>
                  <a:srgbClr val="112E43"/>
                </a:solidFill>
              </a:rPr>
              <a:t>Fairness</a:t>
            </a:r>
            <a:endParaRPr kumimoji="0" lang="en-GB" sz="1600" b="1" i="0" u="none" strike="noStrike" kern="1200" cap="none" spc="0" normalizeH="0" baseline="0" noProof="0">
              <a:ln>
                <a:noFill/>
              </a:ln>
              <a:solidFill>
                <a:srgbClr val="112E43"/>
              </a:solidFill>
              <a:effectLst/>
              <a:uLnTx/>
              <a:uFillTx/>
              <a:ea typeface="+mn-ea"/>
              <a:cs typeface="+mn-cs"/>
            </a:endParaRPr>
          </a:p>
        </p:txBody>
      </p:sp>
      <p:sp>
        <p:nvSpPr>
          <p:cNvPr id="6" name="Content Placeholder 1">
            <a:extLst>
              <a:ext uri="{FF2B5EF4-FFF2-40B4-BE49-F238E27FC236}">
                <a16:creationId xmlns:a16="http://schemas.microsoft.com/office/drawing/2014/main" id="{C4130E6B-78EB-FE2D-9A32-BDEFCA8E427B}"/>
              </a:ext>
            </a:extLst>
          </p:cNvPr>
          <p:cNvSpPr txBox="1">
            <a:spLocks/>
          </p:cNvSpPr>
          <p:nvPr/>
        </p:nvSpPr>
        <p:spPr>
          <a:xfrm>
            <a:off x="820687" y="3905893"/>
            <a:ext cx="2840813" cy="461665"/>
          </a:xfrm>
          <a:prstGeom prst="rect">
            <a:avLst/>
          </a:prstGeom>
        </p:spPr>
        <p:txBody>
          <a:bodyPr vert="horz"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111D4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F36C23"/>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defRPr/>
            </a:pPr>
            <a:r>
              <a:rPr lang="en-GB" sz="1500"/>
              <a:t>Trained across diverse datasets to reduce bias</a:t>
            </a:r>
            <a:endParaRPr kumimoji="0" lang="en-GB" sz="1500" b="0" i="0" u="none" strike="noStrike" kern="1200" cap="none" spc="0" normalizeH="0" baseline="0" noProof="0">
              <a:ln>
                <a:noFill/>
              </a:ln>
              <a:solidFill>
                <a:srgbClr val="111D42"/>
              </a:solidFill>
              <a:effectLst/>
              <a:uLnTx/>
              <a:uFillTx/>
              <a:latin typeface="Century Gothic" panose="020B0502020202020204" pitchFamily="34" charset="0"/>
              <a:ea typeface="+mn-ea"/>
              <a:cs typeface="+mn-cs"/>
            </a:endParaRPr>
          </a:p>
        </p:txBody>
      </p:sp>
      <p:sp>
        <p:nvSpPr>
          <p:cNvPr id="7" name="Google Shape;83;p16">
            <a:extLst>
              <a:ext uri="{FF2B5EF4-FFF2-40B4-BE49-F238E27FC236}">
                <a16:creationId xmlns:a16="http://schemas.microsoft.com/office/drawing/2014/main" id="{A6A94127-2F97-E6B1-9A16-7899540A2AFD}"/>
              </a:ext>
            </a:extLst>
          </p:cNvPr>
          <p:cNvSpPr txBox="1"/>
          <p:nvPr/>
        </p:nvSpPr>
        <p:spPr>
          <a:xfrm>
            <a:off x="3540171" y="2093220"/>
            <a:ext cx="1444705" cy="270324"/>
          </a:xfrm>
          <a:prstGeom prst="rect">
            <a:avLst/>
          </a:prstGeom>
          <a:solidFill>
            <a:schemeClr val="bg1"/>
          </a:solidFill>
          <a:ln>
            <a:noFill/>
          </a:ln>
        </p:spPr>
        <p:txBody>
          <a:bodyPr spcFirstLastPara="1" wrap="square" lIns="0" tIns="0" rIns="0" bIns="0" anchor="ctr" anchorCtr="0">
            <a:noAutofit/>
          </a:bodyPr>
          <a:lstStyle/>
          <a:p>
            <a:pPr marL="0" marR="0" lvl="0" indent="0" defTabSz="914400" rtl="0" eaLnBrk="1" fontAlgn="auto" latinLnBrk="0" hangingPunct="1">
              <a:lnSpc>
                <a:spcPct val="90000"/>
              </a:lnSpc>
              <a:spcBef>
                <a:spcPts val="0"/>
              </a:spcBef>
              <a:spcAft>
                <a:spcPts val="0"/>
              </a:spcAft>
              <a:buClr>
                <a:srgbClr val="112E43"/>
              </a:buClr>
              <a:buSzPts val="1000"/>
              <a:buFontTx/>
              <a:buNone/>
              <a:tabLst/>
              <a:defRPr/>
            </a:pPr>
            <a:r>
              <a:rPr lang="en-GB" sz="1600" b="1">
                <a:solidFill>
                  <a:srgbClr val="112E43"/>
                </a:solidFill>
                <a:sym typeface="Barlow SemiBold"/>
              </a:rPr>
              <a:t>Transparency</a:t>
            </a:r>
            <a:endParaRPr kumimoji="0" lang="en-GB" sz="1600" b="1" i="0" u="none" strike="noStrike" kern="1200" cap="none" spc="0" normalizeH="0" baseline="0" noProof="0">
              <a:ln>
                <a:noFill/>
              </a:ln>
              <a:solidFill>
                <a:srgbClr val="112E43"/>
              </a:solidFill>
              <a:effectLst/>
              <a:uLnTx/>
              <a:uFillTx/>
              <a:ea typeface="+mn-ea"/>
              <a:cs typeface="+mn-cs"/>
            </a:endParaRPr>
          </a:p>
        </p:txBody>
      </p:sp>
      <p:sp>
        <p:nvSpPr>
          <p:cNvPr id="10" name="Google Shape;85;p16">
            <a:extLst>
              <a:ext uri="{FF2B5EF4-FFF2-40B4-BE49-F238E27FC236}">
                <a16:creationId xmlns:a16="http://schemas.microsoft.com/office/drawing/2014/main" id="{447F84C9-B83E-B87B-F198-27AE3E49F648}"/>
              </a:ext>
            </a:extLst>
          </p:cNvPr>
          <p:cNvSpPr txBox="1"/>
          <p:nvPr/>
        </p:nvSpPr>
        <p:spPr>
          <a:xfrm>
            <a:off x="6373894" y="2125998"/>
            <a:ext cx="2226282" cy="227270"/>
          </a:xfrm>
          <a:prstGeom prst="rect">
            <a:avLst/>
          </a:prstGeom>
          <a:solidFill>
            <a:schemeClr val="bg1"/>
          </a:solidFill>
          <a:ln>
            <a:noFill/>
          </a:ln>
        </p:spPr>
        <p:txBody>
          <a:bodyPr spcFirstLastPara="1" wrap="square" lIns="0" tIns="0" rIns="0" bIns="0" anchor="ctr" anchorCtr="0">
            <a:noAutofit/>
          </a:bodyPr>
          <a:lstStyle/>
          <a:p>
            <a:pPr marL="0" marR="0" lvl="0" indent="0" defTabSz="914400" rtl="0" eaLnBrk="1" fontAlgn="auto" latinLnBrk="0" hangingPunct="1">
              <a:lnSpc>
                <a:spcPct val="90000"/>
              </a:lnSpc>
              <a:spcBef>
                <a:spcPts val="0"/>
              </a:spcBef>
              <a:spcAft>
                <a:spcPts val="0"/>
              </a:spcAft>
              <a:buClr>
                <a:srgbClr val="112E43"/>
              </a:buClr>
              <a:buSzPts val="1000"/>
              <a:buFontTx/>
              <a:buNone/>
              <a:tabLst/>
              <a:defRPr/>
            </a:pPr>
            <a:r>
              <a:rPr kumimoji="0" lang="en-GB" sz="1600" b="1" i="0" u="none" strike="noStrike" kern="1200" cap="none" spc="0" normalizeH="0" baseline="0" noProof="0">
                <a:ln>
                  <a:noFill/>
                </a:ln>
                <a:solidFill>
                  <a:srgbClr val="112E43"/>
                </a:solidFill>
                <a:effectLst/>
                <a:uLnTx/>
                <a:uFillTx/>
                <a:ea typeface="Barlow SemiBold"/>
                <a:cs typeface="Barlow SemiBold"/>
                <a:sym typeface="Barlow SemiBold"/>
              </a:rPr>
              <a:t>Ethics</a:t>
            </a:r>
          </a:p>
        </p:txBody>
      </p:sp>
      <p:sp>
        <p:nvSpPr>
          <p:cNvPr id="12" name="Google Shape;86;p16">
            <a:extLst>
              <a:ext uri="{FF2B5EF4-FFF2-40B4-BE49-F238E27FC236}">
                <a16:creationId xmlns:a16="http://schemas.microsoft.com/office/drawing/2014/main" id="{92EBD8AF-4D2D-43F0-83D3-27C354479361}"/>
              </a:ext>
            </a:extLst>
          </p:cNvPr>
          <p:cNvSpPr txBox="1"/>
          <p:nvPr/>
        </p:nvSpPr>
        <p:spPr>
          <a:xfrm>
            <a:off x="9207617" y="2125998"/>
            <a:ext cx="2100725" cy="270324"/>
          </a:xfrm>
          <a:prstGeom prst="rect">
            <a:avLst/>
          </a:prstGeom>
          <a:solidFill>
            <a:schemeClr val="bg1"/>
          </a:solidFill>
          <a:ln>
            <a:noFill/>
          </a:ln>
        </p:spPr>
        <p:txBody>
          <a:bodyPr spcFirstLastPara="1" wrap="square" lIns="0" tIns="0" rIns="0" bIns="0" anchor="ctr" anchorCtr="0">
            <a:noAutofit/>
          </a:bodyPr>
          <a:lstStyle/>
          <a:p>
            <a:pPr marL="0" marR="0" lvl="0" indent="0" defTabSz="914400" rtl="0" eaLnBrk="1" fontAlgn="auto" latinLnBrk="0" hangingPunct="1">
              <a:lnSpc>
                <a:spcPct val="90000"/>
              </a:lnSpc>
              <a:spcBef>
                <a:spcPts val="0"/>
              </a:spcBef>
              <a:spcAft>
                <a:spcPts val="0"/>
              </a:spcAft>
              <a:buClr>
                <a:srgbClr val="112E43"/>
              </a:buClr>
              <a:buSzPts val="1000"/>
              <a:buFontTx/>
              <a:buNone/>
              <a:tabLst/>
              <a:defRPr/>
            </a:pPr>
            <a:r>
              <a:rPr kumimoji="0" lang="en-GB" sz="1600" b="1" i="0" u="none" strike="noStrike" kern="1200" cap="none" spc="0" normalizeH="0" baseline="0" noProof="0">
                <a:ln>
                  <a:noFill/>
                </a:ln>
                <a:solidFill>
                  <a:srgbClr val="112E43"/>
                </a:solidFill>
                <a:effectLst/>
                <a:uLnTx/>
                <a:uFillTx/>
                <a:ea typeface="Barlow SemiBold"/>
                <a:cs typeface="Barlow SemiBold"/>
                <a:sym typeface="Barlow SemiBold"/>
              </a:rPr>
              <a:t>Security</a:t>
            </a:r>
            <a:endParaRPr kumimoji="0" lang="en-GB" sz="1600" b="1" i="0" u="none" strike="noStrike" kern="1200" cap="none" spc="0" normalizeH="0" baseline="0" noProof="0">
              <a:ln>
                <a:noFill/>
              </a:ln>
              <a:solidFill>
                <a:srgbClr val="112E43"/>
              </a:solidFill>
              <a:effectLst/>
              <a:uLnTx/>
              <a:uFillTx/>
              <a:ea typeface="+mn-ea"/>
              <a:cs typeface="+mn-cs"/>
            </a:endParaRPr>
          </a:p>
        </p:txBody>
      </p:sp>
      <p:sp>
        <p:nvSpPr>
          <p:cNvPr id="17" name="Oval 16">
            <a:extLst>
              <a:ext uri="{FF2B5EF4-FFF2-40B4-BE49-F238E27FC236}">
                <a16:creationId xmlns:a16="http://schemas.microsoft.com/office/drawing/2014/main" id="{DAFFEDB1-0351-573E-6395-3C9B5C0B6607}"/>
              </a:ext>
              <a:ext uri="{C183D7F6-B498-43B3-948B-1728B52AA6E4}">
                <adec:decorative xmlns:adec="http://schemas.microsoft.com/office/drawing/2017/decorative" val="1"/>
              </a:ext>
            </a:extLst>
          </p:cNvPr>
          <p:cNvSpPr/>
          <p:nvPr/>
        </p:nvSpPr>
        <p:spPr>
          <a:xfrm>
            <a:off x="680053" y="3957133"/>
            <a:ext cx="72000" cy="7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11D42"/>
              </a:solidFill>
              <a:effectLst/>
              <a:uLnTx/>
              <a:uFillTx/>
              <a:ea typeface="+mn-ea"/>
              <a:cs typeface="+mn-cs"/>
            </a:endParaRPr>
          </a:p>
        </p:txBody>
      </p:sp>
      <p:sp>
        <p:nvSpPr>
          <p:cNvPr id="18" name="Oval 17">
            <a:extLst>
              <a:ext uri="{FF2B5EF4-FFF2-40B4-BE49-F238E27FC236}">
                <a16:creationId xmlns:a16="http://schemas.microsoft.com/office/drawing/2014/main" id="{9FEC420D-A24C-475B-4F3A-25D3A399A62E}"/>
              </a:ext>
              <a:ext uri="{C183D7F6-B498-43B3-948B-1728B52AA6E4}">
                <adec:decorative xmlns:adec="http://schemas.microsoft.com/office/drawing/2017/decorative" val="1"/>
              </a:ext>
            </a:extLst>
          </p:cNvPr>
          <p:cNvSpPr/>
          <p:nvPr/>
        </p:nvSpPr>
        <p:spPr>
          <a:xfrm>
            <a:off x="677897" y="4608573"/>
            <a:ext cx="72000" cy="7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11D42"/>
              </a:solidFill>
              <a:effectLst/>
              <a:uLnTx/>
              <a:uFillTx/>
              <a:ea typeface="+mn-ea"/>
              <a:cs typeface="+mn-cs"/>
            </a:endParaRPr>
          </a:p>
        </p:txBody>
      </p:sp>
      <p:cxnSp>
        <p:nvCxnSpPr>
          <p:cNvPr id="19" name="Google Shape;104;p16">
            <a:extLst>
              <a:ext uri="{FF2B5EF4-FFF2-40B4-BE49-F238E27FC236}">
                <a16:creationId xmlns:a16="http://schemas.microsoft.com/office/drawing/2014/main" id="{4EC2B550-3B9E-1017-CAD7-127A6A9E9E93}"/>
              </a:ext>
              <a:ext uri="{C183D7F6-B498-43B3-948B-1728B52AA6E4}">
                <adec:decorative xmlns:adec="http://schemas.microsoft.com/office/drawing/2017/decorative" val="1"/>
              </a:ext>
            </a:extLst>
          </p:cNvPr>
          <p:cNvCxnSpPr>
            <a:cxnSpLocks/>
          </p:cNvCxnSpPr>
          <p:nvPr/>
        </p:nvCxnSpPr>
        <p:spPr>
          <a:xfrm flipH="1" flipV="1">
            <a:off x="3540171" y="3784057"/>
            <a:ext cx="2285" cy="2285273"/>
          </a:xfrm>
          <a:prstGeom prst="straightConnector1">
            <a:avLst/>
          </a:prstGeom>
          <a:noFill/>
          <a:ln w="12700" cap="flat" cmpd="sng">
            <a:solidFill>
              <a:schemeClr val="accent3">
                <a:lumMod val="90000"/>
              </a:schemeClr>
            </a:solidFill>
            <a:prstDash val="dash"/>
            <a:miter lim="400000"/>
            <a:headEnd type="none" w="sm" len="sm"/>
            <a:tailEnd type="none" w="sm" len="sm"/>
          </a:ln>
        </p:spPr>
      </p:cxnSp>
      <p:sp>
        <p:nvSpPr>
          <p:cNvPr id="26" name="Oval 25">
            <a:extLst>
              <a:ext uri="{FF2B5EF4-FFF2-40B4-BE49-F238E27FC236}">
                <a16:creationId xmlns:a16="http://schemas.microsoft.com/office/drawing/2014/main" id="{9BB8532F-4EB9-6F6C-2080-D4787EECAC6C}"/>
              </a:ext>
              <a:ext uri="{C183D7F6-B498-43B3-948B-1728B52AA6E4}">
                <adec:decorative xmlns:adec="http://schemas.microsoft.com/office/drawing/2017/decorative" val="1"/>
              </a:ext>
            </a:extLst>
          </p:cNvPr>
          <p:cNvSpPr/>
          <p:nvPr/>
        </p:nvSpPr>
        <p:spPr>
          <a:xfrm>
            <a:off x="706448" y="2725732"/>
            <a:ext cx="647579" cy="616284"/>
          </a:xfrm>
          <a:prstGeom prst="ellipse">
            <a:avLst/>
          </a:prstGeom>
          <a:solidFill>
            <a:schemeClr val="bg1"/>
          </a:solidFill>
          <a:ln w="50800">
            <a:solidFill>
              <a:schemeClr val="bg1">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27" name="Oval 26">
            <a:extLst>
              <a:ext uri="{FF2B5EF4-FFF2-40B4-BE49-F238E27FC236}">
                <a16:creationId xmlns:a16="http://schemas.microsoft.com/office/drawing/2014/main" id="{F4C0BAA5-A1D7-AB34-7BF2-FB79DEBABEA2}"/>
              </a:ext>
              <a:ext uri="{C183D7F6-B498-43B3-948B-1728B52AA6E4}">
                <adec:decorative xmlns:adec="http://schemas.microsoft.com/office/drawing/2017/decorative" val="1"/>
              </a:ext>
            </a:extLst>
          </p:cNvPr>
          <p:cNvSpPr/>
          <p:nvPr/>
        </p:nvSpPr>
        <p:spPr>
          <a:xfrm>
            <a:off x="3540171" y="2725732"/>
            <a:ext cx="647579" cy="616284"/>
          </a:xfrm>
          <a:prstGeom prst="ellipse">
            <a:avLst/>
          </a:prstGeom>
          <a:solidFill>
            <a:schemeClr val="bg1"/>
          </a:solidFill>
          <a:ln w="50800">
            <a:solidFill>
              <a:schemeClr val="bg1">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28" name="Oval 27">
            <a:extLst>
              <a:ext uri="{FF2B5EF4-FFF2-40B4-BE49-F238E27FC236}">
                <a16:creationId xmlns:a16="http://schemas.microsoft.com/office/drawing/2014/main" id="{6701CEA0-5007-38AC-E095-EFFB6614773D}"/>
              </a:ext>
              <a:ext uri="{C183D7F6-B498-43B3-948B-1728B52AA6E4}">
                <adec:decorative xmlns:adec="http://schemas.microsoft.com/office/drawing/2017/decorative" val="1"/>
              </a:ext>
            </a:extLst>
          </p:cNvPr>
          <p:cNvSpPr/>
          <p:nvPr/>
        </p:nvSpPr>
        <p:spPr>
          <a:xfrm>
            <a:off x="6373894" y="2725732"/>
            <a:ext cx="647579" cy="616284"/>
          </a:xfrm>
          <a:prstGeom prst="ellipse">
            <a:avLst/>
          </a:prstGeom>
          <a:solidFill>
            <a:schemeClr val="bg1"/>
          </a:solidFill>
          <a:ln w="50800">
            <a:solidFill>
              <a:schemeClr val="bg1">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29" name="Oval 28">
            <a:extLst>
              <a:ext uri="{FF2B5EF4-FFF2-40B4-BE49-F238E27FC236}">
                <a16:creationId xmlns:a16="http://schemas.microsoft.com/office/drawing/2014/main" id="{ECF2C702-1AB2-B270-0E31-A2A9C27BE23E}"/>
              </a:ext>
              <a:ext uri="{C183D7F6-B498-43B3-948B-1728B52AA6E4}">
                <adec:decorative xmlns:adec="http://schemas.microsoft.com/office/drawing/2017/decorative" val="1"/>
              </a:ext>
            </a:extLst>
          </p:cNvPr>
          <p:cNvSpPr/>
          <p:nvPr/>
        </p:nvSpPr>
        <p:spPr>
          <a:xfrm>
            <a:off x="9207617" y="2725732"/>
            <a:ext cx="647579" cy="616284"/>
          </a:xfrm>
          <a:prstGeom prst="ellipse">
            <a:avLst/>
          </a:prstGeom>
          <a:solidFill>
            <a:schemeClr val="bg1"/>
          </a:solidFill>
          <a:ln w="50800">
            <a:solidFill>
              <a:schemeClr val="bg1">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grpSp>
        <p:nvGrpSpPr>
          <p:cNvPr id="30" name="Group 29">
            <a:extLst>
              <a:ext uri="{FF2B5EF4-FFF2-40B4-BE49-F238E27FC236}">
                <a16:creationId xmlns:a16="http://schemas.microsoft.com/office/drawing/2014/main" id="{F834115D-DB8B-2BAD-8E5B-5CD8BE06E99E}"/>
              </a:ext>
              <a:ext uri="{C183D7F6-B498-43B3-948B-1728B52AA6E4}">
                <adec:decorative xmlns:adec="http://schemas.microsoft.com/office/drawing/2017/decorative" val="1"/>
              </a:ext>
            </a:extLst>
          </p:cNvPr>
          <p:cNvGrpSpPr/>
          <p:nvPr/>
        </p:nvGrpSpPr>
        <p:grpSpPr>
          <a:xfrm>
            <a:off x="11434320" y="2975710"/>
            <a:ext cx="198591" cy="116332"/>
            <a:chOff x="11410227" y="3887725"/>
            <a:chExt cx="198591" cy="116332"/>
          </a:xfrm>
        </p:grpSpPr>
        <p:sp>
          <p:nvSpPr>
            <p:cNvPr id="31" name="Freeform: Shape 30">
              <a:extLst>
                <a:ext uri="{FF2B5EF4-FFF2-40B4-BE49-F238E27FC236}">
                  <a16:creationId xmlns:a16="http://schemas.microsoft.com/office/drawing/2014/main" id="{75C7316D-C5DD-09C0-3721-B36BD0A8E6F6}"/>
                </a:ext>
              </a:extLst>
            </p:cNvPr>
            <p:cNvSpPr/>
            <p:nvPr/>
          </p:nvSpPr>
          <p:spPr>
            <a:xfrm rot="2700000">
              <a:off x="11492486" y="3887725"/>
              <a:ext cx="116332" cy="116332"/>
            </a:xfrm>
            <a:custGeom>
              <a:avLst/>
              <a:gdLst>
                <a:gd name="connsiteX0" fmla="*/ 1395478 w 1395478"/>
                <a:gd name="connsiteY0" fmla="*/ 161544 h 1395478"/>
                <a:gd name="connsiteX1" fmla="*/ 1395478 w 1395478"/>
                <a:gd name="connsiteY1" fmla="*/ 1233934 h 1395478"/>
                <a:gd name="connsiteX2" fmla="*/ 1233934 w 1395478"/>
                <a:gd name="connsiteY2" fmla="*/ 1395478 h 1395478"/>
                <a:gd name="connsiteX3" fmla="*/ 1072390 w 1395478"/>
                <a:gd name="connsiteY3" fmla="*/ 1233934 h 1395478"/>
                <a:gd name="connsiteX4" fmla="*/ 1072390 w 1395478"/>
                <a:gd name="connsiteY4" fmla="*/ 323088 h 1395478"/>
                <a:gd name="connsiteX5" fmla="*/ 161544 w 1395478"/>
                <a:gd name="connsiteY5" fmla="*/ 323088 h 1395478"/>
                <a:gd name="connsiteX6" fmla="*/ 0 w 1395478"/>
                <a:gd name="connsiteY6" fmla="*/ 161544 h 1395478"/>
                <a:gd name="connsiteX7" fmla="*/ 161544 w 1395478"/>
                <a:gd name="connsiteY7" fmla="*/ 0 h 1395478"/>
                <a:gd name="connsiteX8" fmla="*/ 1233934 w 1395478"/>
                <a:gd name="connsiteY8" fmla="*/ 0 h 1395478"/>
                <a:gd name="connsiteX9" fmla="*/ 1395478 w 1395478"/>
                <a:gd name="connsiteY9" fmla="*/ 161544 h 139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5478" h="1395478">
                  <a:moveTo>
                    <a:pt x="1395478" y="161544"/>
                  </a:moveTo>
                  <a:lnTo>
                    <a:pt x="1395478" y="1233934"/>
                  </a:lnTo>
                  <a:cubicBezTo>
                    <a:pt x="1395478" y="1323152"/>
                    <a:pt x="1323152" y="1395478"/>
                    <a:pt x="1233934" y="1395478"/>
                  </a:cubicBezTo>
                  <a:cubicBezTo>
                    <a:pt x="1144716" y="1395478"/>
                    <a:pt x="1072390" y="1323152"/>
                    <a:pt x="1072390" y="1233934"/>
                  </a:cubicBezTo>
                  <a:lnTo>
                    <a:pt x="1072390" y="323088"/>
                  </a:lnTo>
                  <a:lnTo>
                    <a:pt x="161544" y="323088"/>
                  </a:lnTo>
                  <a:cubicBezTo>
                    <a:pt x="72326" y="323088"/>
                    <a:pt x="0" y="250762"/>
                    <a:pt x="0" y="161544"/>
                  </a:cubicBezTo>
                  <a:cubicBezTo>
                    <a:pt x="0" y="72326"/>
                    <a:pt x="72326" y="0"/>
                    <a:pt x="161544" y="0"/>
                  </a:cubicBezTo>
                  <a:lnTo>
                    <a:pt x="1233934" y="0"/>
                  </a:lnTo>
                  <a:cubicBezTo>
                    <a:pt x="1323152" y="0"/>
                    <a:pt x="1395478" y="72326"/>
                    <a:pt x="1395478" y="1615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a:solidFill>
                  <a:schemeClr val="bg1"/>
                </a:solidFill>
              </a:endParaRPr>
            </a:p>
          </p:txBody>
        </p:sp>
        <p:sp>
          <p:nvSpPr>
            <p:cNvPr id="32" name="Freeform: Shape 31">
              <a:extLst>
                <a:ext uri="{FF2B5EF4-FFF2-40B4-BE49-F238E27FC236}">
                  <a16:creationId xmlns:a16="http://schemas.microsoft.com/office/drawing/2014/main" id="{3E34CF66-87A9-58A4-B125-08BA8B1976BC}"/>
                </a:ext>
              </a:extLst>
            </p:cNvPr>
            <p:cNvSpPr/>
            <p:nvPr/>
          </p:nvSpPr>
          <p:spPr>
            <a:xfrm rot="2700000">
              <a:off x="11410227" y="3887725"/>
              <a:ext cx="116332" cy="116332"/>
            </a:xfrm>
            <a:custGeom>
              <a:avLst/>
              <a:gdLst>
                <a:gd name="connsiteX0" fmla="*/ 1395478 w 1395478"/>
                <a:gd name="connsiteY0" fmla="*/ 161544 h 1395478"/>
                <a:gd name="connsiteX1" fmla="*/ 1395478 w 1395478"/>
                <a:gd name="connsiteY1" fmla="*/ 1233934 h 1395478"/>
                <a:gd name="connsiteX2" fmla="*/ 1233934 w 1395478"/>
                <a:gd name="connsiteY2" fmla="*/ 1395478 h 1395478"/>
                <a:gd name="connsiteX3" fmla="*/ 1072390 w 1395478"/>
                <a:gd name="connsiteY3" fmla="*/ 1233934 h 1395478"/>
                <a:gd name="connsiteX4" fmla="*/ 1072390 w 1395478"/>
                <a:gd name="connsiteY4" fmla="*/ 323088 h 1395478"/>
                <a:gd name="connsiteX5" fmla="*/ 161544 w 1395478"/>
                <a:gd name="connsiteY5" fmla="*/ 323088 h 1395478"/>
                <a:gd name="connsiteX6" fmla="*/ 0 w 1395478"/>
                <a:gd name="connsiteY6" fmla="*/ 161544 h 1395478"/>
                <a:gd name="connsiteX7" fmla="*/ 161544 w 1395478"/>
                <a:gd name="connsiteY7" fmla="*/ 0 h 1395478"/>
                <a:gd name="connsiteX8" fmla="*/ 1233934 w 1395478"/>
                <a:gd name="connsiteY8" fmla="*/ 0 h 1395478"/>
                <a:gd name="connsiteX9" fmla="*/ 1395478 w 1395478"/>
                <a:gd name="connsiteY9" fmla="*/ 161544 h 139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5478" h="1395478">
                  <a:moveTo>
                    <a:pt x="1395478" y="161544"/>
                  </a:moveTo>
                  <a:lnTo>
                    <a:pt x="1395478" y="1233934"/>
                  </a:lnTo>
                  <a:cubicBezTo>
                    <a:pt x="1395478" y="1323152"/>
                    <a:pt x="1323152" y="1395478"/>
                    <a:pt x="1233934" y="1395478"/>
                  </a:cubicBezTo>
                  <a:cubicBezTo>
                    <a:pt x="1144716" y="1395478"/>
                    <a:pt x="1072390" y="1323152"/>
                    <a:pt x="1072390" y="1233934"/>
                  </a:cubicBezTo>
                  <a:lnTo>
                    <a:pt x="1072390" y="323088"/>
                  </a:lnTo>
                  <a:lnTo>
                    <a:pt x="161544" y="323088"/>
                  </a:lnTo>
                  <a:cubicBezTo>
                    <a:pt x="72326" y="323088"/>
                    <a:pt x="0" y="250762"/>
                    <a:pt x="0" y="161544"/>
                  </a:cubicBezTo>
                  <a:cubicBezTo>
                    <a:pt x="0" y="72326"/>
                    <a:pt x="72326" y="0"/>
                    <a:pt x="161544" y="0"/>
                  </a:cubicBezTo>
                  <a:lnTo>
                    <a:pt x="1233934" y="0"/>
                  </a:lnTo>
                  <a:cubicBezTo>
                    <a:pt x="1323152" y="0"/>
                    <a:pt x="1395478" y="72326"/>
                    <a:pt x="1395478" y="1615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a:solidFill>
                  <a:schemeClr val="bg1"/>
                </a:solidFill>
              </a:endParaRPr>
            </a:p>
          </p:txBody>
        </p:sp>
      </p:grpSp>
      <p:grpSp>
        <p:nvGrpSpPr>
          <p:cNvPr id="33" name="Group 32">
            <a:extLst>
              <a:ext uri="{FF2B5EF4-FFF2-40B4-BE49-F238E27FC236}">
                <a16:creationId xmlns:a16="http://schemas.microsoft.com/office/drawing/2014/main" id="{5EF3B6D7-B0A6-80C9-8256-9A057A73E82C}"/>
              </a:ext>
              <a:ext uri="{C183D7F6-B498-43B3-948B-1728B52AA6E4}">
                <adec:decorative xmlns:adec="http://schemas.microsoft.com/office/drawing/2017/decorative" val="1"/>
              </a:ext>
            </a:extLst>
          </p:cNvPr>
          <p:cNvGrpSpPr/>
          <p:nvPr/>
        </p:nvGrpSpPr>
        <p:grpSpPr>
          <a:xfrm>
            <a:off x="336404" y="2975710"/>
            <a:ext cx="198591" cy="116332"/>
            <a:chOff x="11410227" y="3887725"/>
            <a:chExt cx="198591" cy="116332"/>
          </a:xfrm>
        </p:grpSpPr>
        <p:sp>
          <p:nvSpPr>
            <p:cNvPr id="34" name="Freeform: Shape 33">
              <a:extLst>
                <a:ext uri="{FF2B5EF4-FFF2-40B4-BE49-F238E27FC236}">
                  <a16:creationId xmlns:a16="http://schemas.microsoft.com/office/drawing/2014/main" id="{6FEA31C7-2F72-656F-F8EC-F47CB99FCC52}"/>
                </a:ext>
              </a:extLst>
            </p:cNvPr>
            <p:cNvSpPr/>
            <p:nvPr/>
          </p:nvSpPr>
          <p:spPr>
            <a:xfrm rot="2700000">
              <a:off x="11492486" y="3887725"/>
              <a:ext cx="116332" cy="116332"/>
            </a:xfrm>
            <a:custGeom>
              <a:avLst/>
              <a:gdLst>
                <a:gd name="connsiteX0" fmla="*/ 1395478 w 1395478"/>
                <a:gd name="connsiteY0" fmla="*/ 161544 h 1395478"/>
                <a:gd name="connsiteX1" fmla="*/ 1395478 w 1395478"/>
                <a:gd name="connsiteY1" fmla="*/ 1233934 h 1395478"/>
                <a:gd name="connsiteX2" fmla="*/ 1233934 w 1395478"/>
                <a:gd name="connsiteY2" fmla="*/ 1395478 h 1395478"/>
                <a:gd name="connsiteX3" fmla="*/ 1072390 w 1395478"/>
                <a:gd name="connsiteY3" fmla="*/ 1233934 h 1395478"/>
                <a:gd name="connsiteX4" fmla="*/ 1072390 w 1395478"/>
                <a:gd name="connsiteY4" fmla="*/ 323088 h 1395478"/>
                <a:gd name="connsiteX5" fmla="*/ 161544 w 1395478"/>
                <a:gd name="connsiteY5" fmla="*/ 323088 h 1395478"/>
                <a:gd name="connsiteX6" fmla="*/ 0 w 1395478"/>
                <a:gd name="connsiteY6" fmla="*/ 161544 h 1395478"/>
                <a:gd name="connsiteX7" fmla="*/ 161544 w 1395478"/>
                <a:gd name="connsiteY7" fmla="*/ 0 h 1395478"/>
                <a:gd name="connsiteX8" fmla="*/ 1233934 w 1395478"/>
                <a:gd name="connsiteY8" fmla="*/ 0 h 1395478"/>
                <a:gd name="connsiteX9" fmla="*/ 1395478 w 1395478"/>
                <a:gd name="connsiteY9" fmla="*/ 161544 h 139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5478" h="1395478">
                  <a:moveTo>
                    <a:pt x="1395478" y="161544"/>
                  </a:moveTo>
                  <a:lnTo>
                    <a:pt x="1395478" y="1233934"/>
                  </a:lnTo>
                  <a:cubicBezTo>
                    <a:pt x="1395478" y="1323152"/>
                    <a:pt x="1323152" y="1395478"/>
                    <a:pt x="1233934" y="1395478"/>
                  </a:cubicBezTo>
                  <a:cubicBezTo>
                    <a:pt x="1144716" y="1395478"/>
                    <a:pt x="1072390" y="1323152"/>
                    <a:pt x="1072390" y="1233934"/>
                  </a:cubicBezTo>
                  <a:lnTo>
                    <a:pt x="1072390" y="323088"/>
                  </a:lnTo>
                  <a:lnTo>
                    <a:pt x="161544" y="323088"/>
                  </a:lnTo>
                  <a:cubicBezTo>
                    <a:pt x="72326" y="323088"/>
                    <a:pt x="0" y="250762"/>
                    <a:pt x="0" y="161544"/>
                  </a:cubicBezTo>
                  <a:cubicBezTo>
                    <a:pt x="0" y="72326"/>
                    <a:pt x="72326" y="0"/>
                    <a:pt x="161544" y="0"/>
                  </a:cubicBezTo>
                  <a:lnTo>
                    <a:pt x="1233934" y="0"/>
                  </a:lnTo>
                  <a:cubicBezTo>
                    <a:pt x="1323152" y="0"/>
                    <a:pt x="1395478" y="72326"/>
                    <a:pt x="1395478" y="1615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a:solidFill>
                  <a:schemeClr val="bg1"/>
                </a:solidFill>
              </a:endParaRPr>
            </a:p>
          </p:txBody>
        </p:sp>
        <p:sp>
          <p:nvSpPr>
            <p:cNvPr id="35" name="Freeform: Shape 34">
              <a:extLst>
                <a:ext uri="{FF2B5EF4-FFF2-40B4-BE49-F238E27FC236}">
                  <a16:creationId xmlns:a16="http://schemas.microsoft.com/office/drawing/2014/main" id="{012B61C5-3AEA-2CA3-B2AD-03EF113FC234}"/>
                </a:ext>
              </a:extLst>
            </p:cNvPr>
            <p:cNvSpPr/>
            <p:nvPr/>
          </p:nvSpPr>
          <p:spPr>
            <a:xfrm rot="2700000">
              <a:off x="11410227" y="3887725"/>
              <a:ext cx="116332" cy="116332"/>
            </a:xfrm>
            <a:custGeom>
              <a:avLst/>
              <a:gdLst>
                <a:gd name="connsiteX0" fmla="*/ 1395478 w 1395478"/>
                <a:gd name="connsiteY0" fmla="*/ 161544 h 1395478"/>
                <a:gd name="connsiteX1" fmla="*/ 1395478 w 1395478"/>
                <a:gd name="connsiteY1" fmla="*/ 1233934 h 1395478"/>
                <a:gd name="connsiteX2" fmla="*/ 1233934 w 1395478"/>
                <a:gd name="connsiteY2" fmla="*/ 1395478 h 1395478"/>
                <a:gd name="connsiteX3" fmla="*/ 1072390 w 1395478"/>
                <a:gd name="connsiteY3" fmla="*/ 1233934 h 1395478"/>
                <a:gd name="connsiteX4" fmla="*/ 1072390 w 1395478"/>
                <a:gd name="connsiteY4" fmla="*/ 323088 h 1395478"/>
                <a:gd name="connsiteX5" fmla="*/ 161544 w 1395478"/>
                <a:gd name="connsiteY5" fmla="*/ 323088 h 1395478"/>
                <a:gd name="connsiteX6" fmla="*/ 0 w 1395478"/>
                <a:gd name="connsiteY6" fmla="*/ 161544 h 1395478"/>
                <a:gd name="connsiteX7" fmla="*/ 161544 w 1395478"/>
                <a:gd name="connsiteY7" fmla="*/ 0 h 1395478"/>
                <a:gd name="connsiteX8" fmla="*/ 1233934 w 1395478"/>
                <a:gd name="connsiteY8" fmla="*/ 0 h 1395478"/>
                <a:gd name="connsiteX9" fmla="*/ 1395478 w 1395478"/>
                <a:gd name="connsiteY9" fmla="*/ 161544 h 139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5478" h="1395478">
                  <a:moveTo>
                    <a:pt x="1395478" y="161544"/>
                  </a:moveTo>
                  <a:lnTo>
                    <a:pt x="1395478" y="1233934"/>
                  </a:lnTo>
                  <a:cubicBezTo>
                    <a:pt x="1395478" y="1323152"/>
                    <a:pt x="1323152" y="1395478"/>
                    <a:pt x="1233934" y="1395478"/>
                  </a:cubicBezTo>
                  <a:cubicBezTo>
                    <a:pt x="1144716" y="1395478"/>
                    <a:pt x="1072390" y="1323152"/>
                    <a:pt x="1072390" y="1233934"/>
                  </a:cubicBezTo>
                  <a:lnTo>
                    <a:pt x="1072390" y="323088"/>
                  </a:lnTo>
                  <a:lnTo>
                    <a:pt x="161544" y="323088"/>
                  </a:lnTo>
                  <a:cubicBezTo>
                    <a:pt x="72326" y="323088"/>
                    <a:pt x="0" y="250762"/>
                    <a:pt x="0" y="161544"/>
                  </a:cubicBezTo>
                  <a:cubicBezTo>
                    <a:pt x="0" y="72326"/>
                    <a:pt x="72326" y="0"/>
                    <a:pt x="161544" y="0"/>
                  </a:cubicBezTo>
                  <a:lnTo>
                    <a:pt x="1233934" y="0"/>
                  </a:lnTo>
                  <a:cubicBezTo>
                    <a:pt x="1323152" y="0"/>
                    <a:pt x="1395478" y="72326"/>
                    <a:pt x="1395478" y="1615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a:solidFill>
                  <a:schemeClr val="bg1"/>
                </a:solidFill>
              </a:endParaRPr>
            </a:p>
          </p:txBody>
        </p:sp>
      </p:grpSp>
      <p:sp>
        <p:nvSpPr>
          <p:cNvPr id="36" name="Oval 35">
            <a:extLst>
              <a:ext uri="{FF2B5EF4-FFF2-40B4-BE49-F238E27FC236}">
                <a16:creationId xmlns:a16="http://schemas.microsoft.com/office/drawing/2014/main" id="{96A8144A-9105-478A-2B4D-575A3F4E63EB}"/>
              </a:ext>
              <a:ext uri="{C183D7F6-B498-43B3-948B-1728B52AA6E4}">
                <adec:decorative xmlns:adec="http://schemas.microsoft.com/office/drawing/2017/decorative" val="1"/>
              </a:ext>
            </a:extLst>
          </p:cNvPr>
          <p:cNvSpPr/>
          <p:nvPr/>
        </p:nvSpPr>
        <p:spPr>
          <a:xfrm>
            <a:off x="677897" y="5242791"/>
            <a:ext cx="72000" cy="7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11D42"/>
              </a:solidFill>
              <a:effectLst/>
              <a:uLnTx/>
              <a:uFillTx/>
              <a:ea typeface="+mn-ea"/>
              <a:cs typeface="+mn-cs"/>
            </a:endParaRPr>
          </a:p>
        </p:txBody>
      </p:sp>
      <p:sp>
        <p:nvSpPr>
          <p:cNvPr id="45" name="Content Placeholder 1">
            <a:extLst>
              <a:ext uri="{FF2B5EF4-FFF2-40B4-BE49-F238E27FC236}">
                <a16:creationId xmlns:a16="http://schemas.microsoft.com/office/drawing/2014/main" id="{B54C5404-ED23-173E-A423-8936067CF08B}"/>
              </a:ext>
            </a:extLst>
          </p:cNvPr>
          <p:cNvSpPr txBox="1">
            <a:spLocks/>
          </p:cNvSpPr>
          <p:nvPr/>
        </p:nvSpPr>
        <p:spPr>
          <a:xfrm>
            <a:off x="820687" y="4527248"/>
            <a:ext cx="2521050" cy="461665"/>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111D4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F36C23"/>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defRPr/>
            </a:pPr>
            <a:r>
              <a:rPr lang="en-GB" sz="1500"/>
              <a:t>Regular audits to minimise skew in outputs</a:t>
            </a:r>
            <a:endParaRPr kumimoji="0" lang="en-GB" sz="1500" b="0" i="0" u="none" strike="noStrike" kern="1200" cap="none" spc="0" normalizeH="0" baseline="0" noProof="0">
              <a:ln>
                <a:noFill/>
              </a:ln>
              <a:solidFill>
                <a:srgbClr val="111D42"/>
              </a:solidFill>
              <a:effectLst/>
              <a:uLnTx/>
              <a:uFillTx/>
              <a:latin typeface="Century Gothic" panose="020B0502020202020204" pitchFamily="34" charset="0"/>
              <a:ea typeface="+mn-ea"/>
              <a:cs typeface="+mn-cs"/>
            </a:endParaRPr>
          </a:p>
        </p:txBody>
      </p:sp>
      <p:sp>
        <p:nvSpPr>
          <p:cNvPr id="47" name="Content Placeholder 1">
            <a:extLst>
              <a:ext uri="{FF2B5EF4-FFF2-40B4-BE49-F238E27FC236}">
                <a16:creationId xmlns:a16="http://schemas.microsoft.com/office/drawing/2014/main" id="{A46A7535-5857-CEFD-C4D7-3F81584DE90E}"/>
              </a:ext>
            </a:extLst>
          </p:cNvPr>
          <p:cNvSpPr txBox="1">
            <a:spLocks/>
          </p:cNvSpPr>
          <p:nvPr/>
        </p:nvSpPr>
        <p:spPr>
          <a:xfrm>
            <a:off x="825766" y="5148603"/>
            <a:ext cx="2557327" cy="130805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111D4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F36C23"/>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defRPr/>
            </a:pPr>
            <a:r>
              <a:rPr lang="en-GB" sz="1500"/>
              <a:t>Trained to handle comments across cultures, backgrounds, and language styles</a:t>
            </a:r>
          </a:p>
          <a:p>
            <a:pPr marL="0" indent="0">
              <a:lnSpc>
                <a:spcPct val="100000"/>
              </a:lnSpc>
              <a:spcBef>
                <a:spcPts val="0"/>
              </a:spcBef>
              <a:spcAft>
                <a:spcPts val="1200"/>
              </a:spcAft>
              <a:buNone/>
              <a:defRPr/>
            </a:pPr>
            <a:endParaRPr kumimoji="0" lang="en-GB" sz="1500" b="0" i="0" u="none" strike="noStrike" kern="1200" cap="none" spc="0" normalizeH="0" baseline="0" noProof="0">
              <a:ln>
                <a:noFill/>
              </a:ln>
              <a:solidFill>
                <a:srgbClr val="111D42"/>
              </a:solidFill>
              <a:effectLst/>
              <a:uLnTx/>
              <a:uFillTx/>
              <a:latin typeface="Century Gothic" panose="020B0502020202020204" pitchFamily="34" charset="0"/>
              <a:ea typeface="+mn-ea"/>
              <a:cs typeface="+mn-cs"/>
            </a:endParaRPr>
          </a:p>
        </p:txBody>
      </p:sp>
      <p:sp>
        <p:nvSpPr>
          <p:cNvPr id="63" name="Content Placeholder 1">
            <a:extLst>
              <a:ext uri="{FF2B5EF4-FFF2-40B4-BE49-F238E27FC236}">
                <a16:creationId xmlns:a16="http://schemas.microsoft.com/office/drawing/2014/main" id="{1EAAE298-013B-B64D-4516-02E9CD19CB5C}"/>
              </a:ext>
            </a:extLst>
          </p:cNvPr>
          <p:cNvSpPr txBox="1">
            <a:spLocks/>
          </p:cNvSpPr>
          <p:nvPr/>
        </p:nvSpPr>
        <p:spPr>
          <a:xfrm>
            <a:off x="3646375" y="3911666"/>
            <a:ext cx="2521050" cy="461665"/>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111D4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F36C23"/>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defRPr/>
            </a:pPr>
            <a:r>
              <a:rPr lang="en-GB" sz="1500"/>
              <a:t>Clear explanation of how AI analyses data</a:t>
            </a:r>
            <a:endParaRPr kumimoji="0" lang="en-GB" sz="1500" b="0" i="0" u="none" strike="noStrike" kern="1200" cap="none" spc="0" normalizeH="0" baseline="0" noProof="0">
              <a:ln>
                <a:noFill/>
              </a:ln>
              <a:solidFill>
                <a:srgbClr val="111D42"/>
              </a:solidFill>
              <a:effectLst/>
              <a:uLnTx/>
              <a:uFillTx/>
              <a:latin typeface="Century Gothic" panose="020B0502020202020204" pitchFamily="34" charset="0"/>
              <a:ea typeface="+mn-ea"/>
              <a:cs typeface="+mn-cs"/>
            </a:endParaRPr>
          </a:p>
        </p:txBody>
      </p:sp>
      <p:sp>
        <p:nvSpPr>
          <p:cNvPr id="64" name="Oval 63">
            <a:extLst>
              <a:ext uri="{FF2B5EF4-FFF2-40B4-BE49-F238E27FC236}">
                <a16:creationId xmlns:a16="http://schemas.microsoft.com/office/drawing/2014/main" id="{83367A1D-FBA4-B9D8-3AAF-9D1A1F587A00}"/>
              </a:ext>
              <a:ext uri="{C183D7F6-B498-43B3-948B-1728B52AA6E4}">
                <adec:decorative xmlns:adec="http://schemas.microsoft.com/office/drawing/2017/decorative" val="1"/>
              </a:ext>
            </a:extLst>
          </p:cNvPr>
          <p:cNvSpPr/>
          <p:nvPr/>
        </p:nvSpPr>
        <p:spPr>
          <a:xfrm>
            <a:off x="3505740" y="3962906"/>
            <a:ext cx="72000" cy="7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11D42"/>
              </a:solidFill>
              <a:effectLst/>
              <a:uLnTx/>
              <a:uFillTx/>
              <a:ea typeface="+mn-ea"/>
              <a:cs typeface="+mn-cs"/>
            </a:endParaRPr>
          </a:p>
        </p:txBody>
      </p:sp>
      <p:sp>
        <p:nvSpPr>
          <p:cNvPr id="65" name="Oval 64">
            <a:extLst>
              <a:ext uri="{FF2B5EF4-FFF2-40B4-BE49-F238E27FC236}">
                <a16:creationId xmlns:a16="http://schemas.microsoft.com/office/drawing/2014/main" id="{75514697-104C-5900-F279-01720AF00F44}"/>
              </a:ext>
              <a:ext uri="{C183D7F6-B498-43B3-948B-1728B52AA6E4}">
                <adec:decorative xmlns:adec="http://schemas.microsoft.com/office/drawing/2017/decorative" val="1"/>
              </a:ext>
            </a:extLst>
          </p:cNvPr>
          <p:cNvSpPr/>
          <p:nvPr/>
        </p:nvSpPr>
        <p:spPr>
          <a:xfrm>
            <a:off x="3503584" y="4614346"/>
            <a:ext cx="72000" cy="7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11D42"/>
              </a:solidFill>
              <a:effectLst/>
              <a:uLnTx/>
              <a:uFillTx/>
              <a:ea typeface="+mn-ea"/>
              <a:cs typeface="+mn-cs"/>
            </a:endParaRPr>
          </a:p>
        </p:txBody>
      </p:sp>
      <p:sp>
        <p:nvSpPr>
          <p:cNvPr id="66" name="Oval 65">
            <a:extLst>
              <a:ext uri="{FF2B5EF4-FFF2-40B4-BE49-F238E27FC236}">
                <a16:creationId xmlns:a16="http://schemas.microsoft.com/office/drawing/2014/main" id="{93092B8D-9B3B-9B6C-9FEB-F5010E523F90}"/>
              </a:ext>
              <a:ext uri="{C183D7F6-B498-43B3-948B-1728B52AA6E4}">
                <adec:decorative xmlns:adec="http://schemas.microsoft.com/office/drawing/2017/decorative" val="1"/>
              </a:ext>
            </a:extLst>
          </p:cNvPr>
          <p:cNvSpPr/>
          <p:nvPr/>
        </p:nvSpPr>
        <p:spPr>
          <a:xfrm>
            <a:off x="3503584" y="5248564"/>
            <a:ext cx="72000" cy="7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11D42"/>
              </a:solidFill>
              <a:effectLst/>
              <a:uLnTx/>
              <a:uFillTx/>
              <a:ea typeface="+mn-ea"/>
              <a:cs typeface="+mn-cs"/>
            </a:endParaRPr>
          </a:p>
        </p:txBody>
      </p:sp>
      <p:sp>
        <p:nvSpPr>
          <p:cNvPr id="68" name="Content Placeholder 1">
            <a:extLst>
              <a:ext uri="{FF2B5EF4-FFF2-40B4-BE49-F238E27FC236}">
                <a16:creationId xmlns:a16="http://schemas.microsoft.com/office/drawing/2014/main" id="{F090483D-B7E2-C7E9-9CF8-CCFA219960E9}"/>
              </a:ext>
            </a:extLst>
          </p:cNvPr>
          <p:cNvSpPr txBox="1">
            <a:spLocks/>
          </p:cNvSpPr>
          <p:nvPr/>
        </p:nvSpPr>
        <p:spPr>
          <a:xfrm>
            <a:off x="3646374" y="4533021"/>
            <a:ext cx="2456688" cy="461665"/>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111D4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F36C23"/>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defRPr/>
            </a:pPr>
            <a:r>
              <a:rPr lang="en-GB" sz="1500"/>
              <a:t>Open documentation of AI methods</a:t>
            </a:r>
            <a:endParaRPr kumimoji="0" lang="en-GB" sz="1500" b="0" i="0" u="none" strike="noStrike" kern="1200" cap="none" spc="0" normalizeH="0" baseline="0" noProof="0">
              <a:ln>
                <a:noFill/>
              </a:ln>
              <a:solidFill>
                <a:srgbClr val="111D42"/>
              </a:solidFill>
              <a:effectLst/>
              <a:uLnTx/>
              <a:uFillTx/>
              <a:latin typeface="Century Gothic" panose="020B0502020202020204" pitchFamily="34" charset="0"/>
              <a:ea typeface="+mn-ea"/>
              <a:cs typeface="+mn-cs"/>
            </a:endParaRPr>
          </a:p>
        </p:txBody>
      </p:sp>
      <p:sp>
        <p:nvSpPr>
          <p:cNvPr id="69" name="Content Placeholder 1">
            <a:extLst>
              <a:ext uri="{FF2B5EF4-FFF2-40B4-BE49-F238E27FC236}">
                <a16:creationId xmlns:a16="http://schemas.microsoft.com/office/drawing/2014/main" id="{05FDE286-8370-B583-A16A-C05A25A64688}"/>
              </a:ext>
            </a:extLst>
          </p:cNvPr>
          <p:cNvSpPr txBox="1">
            <a:spLocks/>
          </p:cNvSpPr>
          <p:nvPr/>
        </p:nvSpPr>
        <p:spPr>
          <a:xfrm>
            <a:off x="3651453" y="5154376"/>
            <a:ext cx="2557327" cy="692497"/>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111D4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F36C23"/>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defRPr/>
            </a:pPr>
            <a:r>
              <a:rPr lang="en-GB" sz="1500"/>
              <a:t>Methods continuously refined using user feedback</a:t>
            </a:r>
            <a:endParaRPr kumimoji="0" lang="en-GB" sz="1500" b="0" i="0" u="none" strike="noStrike" kern="1200" cap="none" spc="0" normalizeH="0" baseline="0" noProof="0">
              <a:ln>
                <a:noFill/>
              </a:ln>
              <a:solidFill>
                <a:srgbClr val="111D42"/>
              </a:solidFill>
              <a:effectLst/>
              <a:uLnTx/>
              <a:uFillTx/>
              <a:latin typeface="Century Gothic" panose="020B0502020202020204" pitchFamily="34" charset="0"/>
              <a:ea typeface="+mn-ea"/>
              <a:cs typeface="+mn-cs"/>
            </a:endParaRPr>
          </a:p>
        </p:txBody>
      </p:sp>
      <p:sp>
        <p:nvSpPr>
          <p:cNvPr id="78" name="Content Placeholder 1">
            <a:extLst>
              <a:ext uri="{FF2B5EF4-FFF2-40B4-BE49-F238E27FC236}">
                <a16:creationId xmlns:a16="http://schemas.microsoft.com/office/drawing/2014/main" id="{10CBD826-A897-677B-8941-BAF01253BD69}"/>
              </a:ext>
            </a:extLst>
          </p:cNvPr>
          <p:cNvSpPr txBox="1">
            <a:spLocks/>
          </p:cNvSpPr>
          <p:nvPr/>
        </p:nvSpPr>
        <p:spPr>
          <a:xfrm>
            <a:off x="6484010" y="3905893"/>
            <a:ext cx="2521050" cy="461665"/>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111D4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F36C23"/>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defRPr/>
            </a:pPr>
            <a:r>
              <a:rPr lang="en-GB" sz="1500"/>
              <a:t>AI supports decisions but humans stay in control</a:t>
            </a:r>
            <a:endParaRPr kumimoji="0" lang="en-GB" sz="1500" b="0" i="0" u="none" strike="noStrike" kern="1200" cap="none" spc="0" normalizeH="0" baseline="0" noProof="0">
              <a:ln>
                <a:noFill/>
              </a:ln>
              <a:solidFill>
                <a:srgbClr val="111D42"/>
              </a:solidFill>
              <a:effectLst/>
              <a:uLnTx/>
              <a:uFillTx/>
              <a:latin typeface="Century Gothic" panose="020B0502020202020204" pitchFamily="34" charset="0"/>
              <a:ea typeface="+mn-ea"/>
              <a:cs typeface="+mn-cs"/>
            </a:endParaRPr>
          </a:p>
        </p:txBody>
      </p:sp>
      <p:sp>
        <p:nvSpPr>
          <p:cNvPr id="79" name="Oval 78">
            <a:extLst>
              <a:ext uri="{FF2B5EF4-FFF2-40B4-BE49-F238E27FC236}">
                <a16:creationId xmlns:a16="http://schemas.microsoft.com/office/drawing/2014/main" id="{7B543A14-EC04-FB25-E45B-4DC4569F11EB}"/>
              </a:ext>
              <a:ext uri="{C183D7F6-B498-43B3-948B-1728B52AA6E4}">
                <adec:decorative xmlns:adec="http://schemas.microsoft.com/office/drawing/2017/decorative" val="1"/>
              </a:ext>
            </a:extLst>
          </p:cNvPr>
          <p:cNvSpPr/>
          <p:nvPr/>
        </p:nvSpPr>
        <p:spPr>
          <a:xfrm>
            <a:off x="6343375" y="3957133"/>
            <a:ext cx="72000" cy="7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11D42"/>
              </a:solidFill>
              <a:effectLst/>
              <a:uLnTx/>
              <a:uFillTx/>
              <a:ea typeface="+mn-ea"/>
              <a:cs typeface="+mn-cs"/>
            </a:endParaRPr>
          </a:p>
        </p:txBody>
      </p:sp>
      <p:sp>
        <p:nvSpPr>
          <p:cNvPr id="80" name="Oval 79">
            <a:extLst>
              <a:ext uri="{FF2B5EF4-FFF2-40B4-BE49-F238E27FC236}">
                <a16:creationId xmlns:a16="http://schemas.microsoft.com/office/drawing/2014/main" id="{32CB2316-9A77-DAF2-2B6B-6FFBF647C973}"/>
              </a:ext>
              <a:ext uri="{C183D7F6-B498-43B3-948B-1728B52AA6E4}">
                <adec:decorative xmlns:adec="http://schemas.microsoft.com/office/drawing/2017/decorative" val="1"/>
              </a:ext>
            </a:extLst>
          </p:cNvPr>
          <p:cNvSpPr/>
          <p:nvPr/>
        </p:nvSpPr>
        <p:spPr>
          <a:xfrm>
            <a:off x="6341219" y="4608573"/>
            <a:ext cx="72000" cy="7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11D42"/>
              </a:solidFill>
              <a:effectLst/>
              <a:uLnTx/>
              <a:uFillTx/>
              <a:ea typeface="+mn-ea"/>
              <a:cs typeface="+mn-cs"/>
            </a:endParaRPr>
          </a:p>
        </p:txBody>
      </p:sp>
      <p:sp>
        <p:nvSpPr>
          <p:cNvPr id="81" name="Oval 80">
            <a:extLst>
              <a:ext uri="{FF2B5EF4-FFF2-40B4-BE49-F238E27FC236}">
                <a16:creationId xmlns:a16="http://schemas.microsoft.com/office/drawing/2014/main" id="{3AA3D6A8-7B22-D346-7459-34321DBF0EAD}"/>
              </a:ext>
              <a:ext uri="{C183D7F6-B498-43B3-948B-1728B52AA6E4}">
                <adec:decorative xmlns:adec="http://schemas.microsoft.com/office/drawing/2017/decorative" val="1"/>
              </a:ext>
            </a:extLst>
          </p:cNvPr>
          <p:cNvSpPr/>
          <p:nvPr/>
        </p:nvSpPr>
        <p:spPr>
          <a:xfrm>
            <a:off x="6341219" y="5448531"/>
            <a:ext cx="72000" cy="7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11D42"/>
              </a:solidFill>
              <a:effectLst/>
              <a:uLnTx/>
              <a:uFillTx/>
              <a:ea typeface="+mn-ea"/>
              <a:cs typeface="+mn-cs"/>
            </a:endParaRPr>
          </a:p>
        </p:txBody>
      </p:sp>
      <p:sp>
        <p:nvSpPr>
          <p:cNvPr id="82" name="Content Placeholder 1">
            <a:extLst>
              <a:ext uri="{FF2B5EF4-FFF2-40B4-BE49-F238E27FC236}">
                <a16:creationId xmlns:a16="http://schemas.microsoft.com/office/drawing/2014/main" id="{0DB34E68-A574-49E5-5ABF-B8F525083517}"/>
              </a:ext>
            </a:extLst>
          </p:cNvPr>
          <p:cNvSpPr txBox="1">
            <a:spLocks/>
          </p:cNvSpPr>
          <p:nvPr/>
        </p:nvSpPr>
        <p:spPr>
          <a:xfrm>
            <a:off x="6484009" y="4527248"/>
            <a:ext cx="2456688" cy="692497"/>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111D4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F36C23"/>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defRPr/>
            </a:pPr>
            <a:r>
              <a:rPr lang="en-GB" sz="1500"/>
              <a:t>Guided by ethical principles in design &amp; deployment</a:t>
            </a:r>
            <a:endParaRPr kumimoji="0" lang="en-GB" sz="1500" b="0" i="0" u="none" strike="noStrike" kern="1200" cap="none" spc="0" normalizeH="0" baseline="0" noProof="0">
              <a:ln>
                <a:noFill/>
              </a:ln>
              <a:solidFill>
                <a:srgbClr val="111D42"/>
              </a:solidFill>
              <a:effectLst/>
              <a:uLnTx/>
              <a:uFillTx/>
              <a:latin typeface="Century Gothic" panose="020B0502020202020204" pitchFamily="34" charset="0"/>
              <a:ea typeface="+mn-ea"/>
              <a:cs typeface="+mn-cs"/>
            </a:endParaRPr>
          </a:p>
        </p:txBody>
      </p:sp>
      <p:sp>
        <p:nvSpPr>
          <p:cNvPr id="83" name="Content Placeholder 1">
            <a:extLst>
              <a:ext uri="{FF2B5EF4-FFF2-40B4-BE49-F238E27FC236}">
                <a16:creationId xmlns:a16="http://schemas.microsoft.com/office/drawing/2014/main" id="{50BB4EF4-9C85-7766-AD31-AAEAD4313DCE}"/>
              </a:ext>
            </a:extLst>
          </p:cNvPr>
          <p:cNvSpPr txBox="1">
            <a:spLocks/>
          </p:cNvSpPr>
          <p:nvPr/>
        </p:nvSpPr>
        <p:spPr>
          <a:xfrm>
            <a:off x="6494746" y="5377203"/>
            <a:ext cx="2557327" cy="623248"/>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111D4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F36C23"/>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500"/>
              <a:t>Users can question or override AI-generated content</a:t>
            </a:r>
          </a:p>
        </p:txBody>
      </p:sp>
      <p:sp>
        <p:nvSpPr>
          <p:cNvPr id="85" name="Content Placeholder 1">
            <a:extLst>
              <a:ext uri="{FF2B5EF4-FFF2-40B4-BE49-F238E27FC236}">
                <a16:creationId xmlns:a16="http://schemas.microsoft.com/office/drawing/2014/main" id="{30848539-26D2-E227-5107-531383F6E348}"/>
              </a:ext>
            </a:extLst>
          </p:cNvPr>
          <p:cNvSpPr txBox="1">
            <a:spLocks/>
          </p:cNvSpPr>
          <p:nvPr/>
        </p:nvSpPr>
        <p:spPr>
          <a:xfrm>
            <a:off x="9317335" y="3905893"/>
            <a:ext cx="2521050" cy="461665"/>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111D4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F36C23"/>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defRPr/>
            </a:pPr>
            <a:r>
              <a:rPr lang="en-GB" sz="1500"/>
              <a:t>All personal data removed before AI processing</a:t>
            </a:r>
            <a:endParaRPr kumimoji="0" lang="en-GB" sz="1500" b="0" i="0" u="none" strike="noStrike" kern="1200" cap="none" spc="0" normalizeH="0" baseline="0" noProof="0">
              <a:ln>
                <a:noFill/>
              </a:ln>
              <a:solidFill>
                <a:srgbClr val="111D42"/>
              </a:solidFill>
              <a:effectLst/>
              <a:uLnTx/>
              <a:uFillTx/>
              <a:latin typeface="Century Gothic" panose="020B0502020202020204" pitchFamily="34" charset="0"/>
              <a:ea typeface="+mn-ea"/>
              <a:cs typeface="+mn-cs"/>
            </a:endParaRPr>
          </a:p>
        </p:txBody>
      </p:sp>
      <p:sp>
        <p:nvSpPr>
          <p:cNvPr id="86" name="Oval 85">
            <a:extLst>
              <a:ext uri="{FF2B5EF4-FFF2-40B4-BE49-F238E27FC236}">
                <a16:creationId xmlns:a16="http://schemas.microsoft.com/office/drawing/2014/main" id="{6D8D88A5-5C06-59AC-6936-96D326B55CF4}"/>
              </a:ext>
              <a:ext uri="{C183D7F6-B498-43B3-948B-1728B52AA6E4}">
                <adec:decorative xmlns:adec="http://schemas.microsoft.com/office/drawing/2017/decorative" val="1"/>
              </a:ext>
            </a:extLst>
          </p:cNvPr>
          <p:cNvSpPr/>
          <p:nvPr/>
        </p:nvSpPr>
        <p:spPr>
          <a:xfrm>
            <a:off x="9176700" y="3957133"/>
            <a:ext cx="72000" cy="7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11D42"/>
              </a:solidFill>
              <a:effectLst/>
              <a:uLnTx/>
              <a:uFillTx/>
              <a:ea typeface="+mn-ea"/>
              <a:cs typeface="+mn-cs"/>
            </a:endParaRPr>
          </a:p>
        </p:txBody>
      </p:sp>
      <p:sp>
        <p:nvSpPr>
          <p:cNvPr id="87" name="Oval 86">
            <a:extLst>
              <a:ext uri="{FF2B5EF4-FFF2-40B4-BE49-F238E27FC236}">
                <a16:creationId xmlns:a16="http://schemas.microsoft.com/office/drawing/2014/main" id="{E8323F58-1EB3-0973-875B-75DD555335B5}"/>
              </a:ext>
              <a:ext uri="{C183D7F6-B498-43B3-948B-1728B52AA6E4}">
                <adec:decorative xmlns:adec="http://schemas.microsoft.com/office/drawing/2017/decorative" val="1"/>
              </a:ext>
            </a:extLst>
          </p:cNvPr>
          <p:cNvSpPr/>
          <p:nvPr/>
        </p:nvSpPr>
        <p:spPr>
          <a:xfrm>
            <a:off x="9174544" y="4608573"/>
            <a:ext cx="72000" cy="7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11D42"/>
              </a:solidFill>
              <a:effectLst/>
              <a:uLnTx/>
              <a:uFillTx/>
              <a:ea typeface="+mn-ea"/>
              <a:cs typeface="+mn-cs"/>
            </a:endParaRPr>
          </a:p>
        </p:txBody>
      </p:sp>
      <p:sp>
        <p:nvSpPr>
          <p:cNvPr id="88" name="Oval 87">
            <a:extLst>
              <a:ext uri="{FF2B5EF4-FFF2-40B4-BE49-F238E27FC236}">
                <a16:creationId xmlns:a16="http://schemas.microsoft.com/office/drawing/2014/main" id="{0AD7988B-E8A9-1452-F3B1-B5485BD80FF7}"/>
              </a:ext>
              <a:ext uri="{C183D7F6-B498-43B3-948B-1728B52AA6E4}">
                <adec:decorative xmlns:adec="http://schemas.microsoft.com/office/drawing/2017/decorative" val="1"/>
              </a:ext>
            </a:extLst>
          </p:cNvPr>
          <p:cNvSpPr/>
          <p:nvPr/>
        </p:nvSpPr>
        <p:spPr>
          <a:xfrm>
            <a:off x="9174544" y="5448531"/>
            <a:ext cx="72000" cy="72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11D42"/>
              </a:solidFill>
              <a:effectLst/>
              <a:uLnTx/>
              <a:uFillTx/>
              <a:ea typeface="+mn-ea"/>
              <a:cs typeface="+mn-cs"/>
            </a:endParaRPr>
          </a:p>
        </p:txBody>
      </p:sp>
      <p:sp>
        <p:nvSpPr>
          <p:cNvPr id="89" name="Content Placeholder 1">
            <a:extLst>
              <a:ext uri="{FF2B5EF4-FFF2-40B4-BE49-F238E27FC236}">
                <a16:creationId xmlns:a16="http://schemas.microsoft.com/office/drawing/2014/main" id="{E436709F-89D0-FF82-39C5-AFFBB8080919}"/>
              </a:ext>
            </a:extLst>
          </p:cNvPr>
          <p:cNvSpPr txBox="1">
            <a:spLocks/>
          </p:cNvSpPr>
          <p:nvPr/>
        </p:nvSpPr>
        <p:spPr>
          <a:xfrm>
            <a:off x="9317334" y="4527248"/>
            <a:ext cx="2456688" cy="461665"/>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111D4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F36C23"/>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defRPr/>
            </a:pPr>
            <a:r>
              <a:rPr lang="en-GB" sz="1500"/>
              <a:t>Fully aligned with GDPR &amp; EU AI Act requirements</a:t>
            </a:r>
            <a:endParaRPr kumimoji="0" lang="en-GB" sz="1500" b="0" i="0" u="none" strike="noStrike" kern="1200" cap="none" spc="0" normalizeH="0" baseline="0" noProof="0">
              <a:ln>
                <a:noFill/>
              </a:ln>
              <a:solidFill>
                <a:srgbClr val="111D42"/>
              </a:solidFill>
              <a:effectLst/>
              <a:uLnTx/>
              <a:uFillTx/>
              <a:latin typeface="Century Gothic" panose="020B0502020202020204" pitchFamily="34" charset="0"/>
              <a:ea typeface="+mn-ea"/>
              <a:cs typeface="+mn-cs"/>
            </a:endParaRPr>
          </a:p>
        </p:txBody>
      </p:sp>
      <p:sp>
        <p:nvSpPr>
          <p:cNvPr id="90" name="Content Placeholder 1">
            <a:extLst>
              <a:ext uri="{FF2B5EF4-FFF2-40B4-BE49-F238E27FC236}">
                <a16:creationId xmlns:a16="http://schemas.microsoft.com/office/drawing/2014/main" id="{15DCDA5E-5CD4-36A9-75E2-54795AA2A1A7}"/>
              </a:ext>
            </a:extLst>
          </p:cNvPr>
          <p:cNvSpPr txBox="1">
            <a:spLocks/>
          </p:cNvSpPr>
          <p:nvPr/>
        </p:nvSpPr>
        <p:spPr>
          <a:xfrm>
            <a:off x="9328071" y="5377203"/>
            <a:ext cx="2557327" cy="415498"/>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111D4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F36C23"/>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75757E"/>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500"/>
              <a:t>We use approved SCCs for cross-border data handling</a:t>
            </a:r>
          </a:p>
        </p:txBody>
      </p:sp>
      <p:pic>
        <p:nvPicPr>
          <p:cNvPr id="43" name="Picture 42">
            <a:extLst>
              <a:ext uri="{FF2B5EF4-FFF2-40B4-BE49-F238E27FC236}">
                <a16:creationId xmlns:a16="http://schemas.microsoft.com/office/drawing/2014/main" id="{D1E4CD46-D208-A7EC-4C1E-3AF0346079C4}"/>
              </a:ext>
            </a:extLst>
          </p:cNvPr>
          <p:cNvPicPr>
            <a:picLocks noChangeAspect="1"/>
          </p:cNvPicPr>
          <p:nvPr/>
        </p:nvPicPr>
        <p:blipFill>
          <a:blip r:embed="rId3"/>
          <a:stretch>
            <a:fillRect/>
          </a:stretch>
        </p:blipFill>
        <p:spPr>
          <a:xfrm>
            <a:off x="6518123" y="2830014"/>
            <a:ext cx="417653" cy="442734"/>
          </a:xfrm>
          <a:prstGeom prst="rect">
            <a:avLst/>
          </a:prstGeom>
        </p:spPr>
      </p:pic>
      <p:pic>
        <p:nvPicPr>
          <p:cNvPr id="46" name="Picture 45">
            <a:extLst>
              <a:ext uri="{FF2B5EF4-FFF2-40B4-BE49-F238E27FC236}">
                <a16:creationId xmlns:a16="http://schemas.microsoft.com/office/drawing/2014/main" id="{016FA5D9-A58D-BE40-FE10-3E478D3CE36E}"/>
              </a:ext>
            </a:extLst>
          </p:cNvPr>
          <p:cNvPicPr>
            <a:picLocks noChangeAspect="1"/>
          </p:cNvPicPr>
          <p:nvPr/>
        </p:nvPicPr>
        <p:blipFill>
          <a:blip r:embed="rId4"/>
          <a:stretch>
            <a:fillRect/>
          </a:stretch>
        </p:blipFill>
        <p:spPr>
          <a:xfrm>
            <a:off x="3679841" y="2808703"/>
            <a:ext cx="470472" cy="440883"/>
          </a:xfrm>
          <a:prstGeom prst="rect">
            <a:avLst/>
          </a:prstGeom>
        </p:spPr>
      </p:pic>
      <p:pic>
        <p:nvPicPr>
          <p:cNvPr id="54" name="Picture 53">
            <a:extLst>
              <a:ext uri="{FF2B5EF4-FFF2-40B4-BE49-F238E27FC236}">
                <a16:creationId xmlns:a16="http://schemas.microsoft.com/office/drawing/2014/main" id="{094C9CDE-18A5-8509-7DCD-6DA65EC49650}"/>
              </a:ext>
            </a:extLst>
          </p:cNvPr>
          <p:cNvPicPr>
            <a:picLocks noChangeAspect="1"/>
          </p:cNvPicPr>
          <p:nvPr/>
        </p:nvPicPr>
        <p:blipFill>
          <a:blip r:embed="rId5"/>
          <a:stretch>
            <a:fillRect/>
          </a:stretch>
        </p:blipFill>
        <p:spPr>
          <a:xfrm>
            <a:off x="9328071" y="2830014"/>
            <a:ext cx="374744" cy="444893"/>
          </a:xfrm>
          <a:prstGeom prst="rect">
            <a:avLst/>
          </a:prstGeom>
        </p:spPr>
      </p:pic>
      <p:pic>
        <p:nvPicPr>
          <p:cNvPr id="71" name="Picture 70">
            <a:extLst>
              <a:ext uri="{FF2B5EF4-FFF2-40B4-BE49-F238E27FC236}">
                <a16:creationId xmlns:a16="http://schemas.microsoft.com/office/drawing/2014/main" id="{CD34829A-F72D-93F0-02BF-FA142FF4D7A4}"/>
              </a:ext>
            </a:extLst>
          </p:cNvPr>
          <p:cNvPicPr>
            <a:picLocks noChangeAspect="1"/>
          </p:cNvPicPr>
          <p:nvPr/>
        </p:nvPicPr>
        <p:blipFill>
          <a:blip r:embed="rId6"/>
          <a:stretch>
            <a:fillRect/>
          </a:stretch>
        </p:blipFill>
        <p:spPr>
          <a:xfrm>
            <a:off x="842030" y="2802216"/>
            <a:ext cx="397486" cy="470532"/>
          </a:xfrm>
          <a:prstGeom prst="rect">
            <a:avLst/>
          </a:prstGeom>
        </p:spPr>
      </p:pic>
    </p:spTree>
    <p:extLst>
      <p:ext uri="{BB962C8B-B14F-4D97-AF65-F5344CB8AC3E}">
        <p14:creationId xmlns:p14="http://schemas.microsoft.com/office/powerpoint/2010/main" val="164765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dissolve">
                                      <p:cBhvr>
                                        <p:cTn id="13" dur="500"/>
                                        <p:tgtEl>
                                          <p:spTgt spid="1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dissolve">
                                      <p:cBhvr>
                                        <p:cTn id="16" dur="500"/>
                                        <p:tgtEl>
                                          <p:spTgt spid="36"/>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dissolve">
                                      <p:cBhvr>
                                        <p:cTn id="19" dur="500"/>
                                        <p:tgtEl>
                                          <p:spTgt spid="4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dissolve">
                                      <p:cBhvr>
                                        <p:cTn id="22" dur="500"/>
                                        <p:tgtEl>
                                          <p:spTgt spid="4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dissolve">
                                      <p:cBhvr>
                                        <p:cTn id="30" dur="500"/>
                                        <p:tgtEl>
                                          <p:spTgt spid="63"/>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dissolve">
                                      <p:cBhvr>
                                        <p:cTn id="33" dur="500"/>
                                        <p:tgtEl>
                                          <p:spTgt spid="64"/>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dissolve">
                                      <p:cBhvr>
                                        <p:cTn id="36" dur="500"/>
                                        <p:tgtEl>
                                          <p:spTgt spid="65"/>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dissolve">
                                      <p:cBhvr>
                                        <p:cTn id="39" dur="500"/>
                                        <p:tgtEl>
                                          <p:spTgt spid="66"/>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dissolve">
                                      <p:cBhvr>
                                        <p:cTn id="42" dur="500"/>
                                        <p:tgtEl>
                                          <p:spTgt spid="68"/>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dissolve">
                                      <p:cBhvr>
                                        <p:cTn id="45" dur="500"/>
                                        <p:tgtEl>
                                          <p:spTgt spid="69"/>
                                        </p:tgtEl>
                                      </p:cBhvr>
                                    </p:animEffect>
                                  </p:childTnLst>
                                </p:cTn>
                              </p:par>
                              <p:par>
                                <p:cTn id="46" presetID="9" presetClass="entr" presetSubtype="0" fill="hold"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dissolve">
                                      <p:cBhvr>
                                        <p:cTn id="48" dur="5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dissolve">
                                      <p:cBhvr>
                                        <p:cTn id="53" dur="500"/>
                                        <p:tgtEl>
                                          <p:spTgt spid="78"/>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dissolve">
                                      <p:cBhvr>
                                        <p:cTn id="56" dur="500"/>
                                        <p:tgtEl>
                                          <p:spTgt spid="79"/>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dissolve">
                                      <p:cBhvr>
                                        <p:cTn id="59" dur="500"/>
                                        <p:tgtEl>
                                          <p:spTgt spid="80"/>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dissolve">
                                      <p:cBhvr>
                                        <p:cTn id="62" dur="500"/>
                                        <p:tgtEl>
                                          <p:spTgt spid="81"/>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82"/>
                                        </p:tgtEl>
                                        <p:attrNameLst>
                                          <p:attrName>style.visibility</p:attrName>
                                        </p:attrNameLst>
                                      </p:cBhvr>
                                      <p:to>
                                        <p:strVal val="visible"/>
                                      </p:to>
                                    </p:set>
                                    <p:animEffect transition="in" filter="dissolve">
                                      <p:cBhvr>
                                        <p:cTn id="65" dur="500"/>
                                        <p:tgtEl>
                                          <p:spTgt spid="82"/>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83"/>
                                        </p:tgtEl>
                                        <p:attrNameLst>
                                          <p:attrName>style.visibility</p:attrName>
                                        </p:attrNameLst>
                                      </p:cBhvr>
                                      <p:to>
                                        <p:strVal val="visible"/>
                                      </p:to>
                                    </p:set>
                                    <p:animEffect transition="in" filter="dissolve">
                                      <p:cBhvr>
                                        <p:cTn id="68" dur="500"/>
                                        <p:tgtEl>
                                          <p:spTgt spid="83"/>
                                        </p:tgtEl>
                                      </p:cBhvr>
                                    </p:animEffect>
                                  </p:childTnLst>
                                </p:cTn>
                              </p:par>
                              <p:par>
                                <p:cTn id="69" presetID="9" presetClass="entr" presetSubtype="0" fill="hold" nodeType="with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dissolve">
                                      <p:cBhvr>
                                        <p:cTn id="71" dur="500"/>
                                        <p:tgtEl>
                                          <p:spTgt spid="2"/>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85"/>
                                        </p:tgtEl>
                                        <p:attrNameLst>
                                          <p:attrName>style.visibility</p:attrName>
                                        </p:attrNameLst>
                                      </p:cBhvr>
                                      <p:to>
                                        <p:strVal val="visible"/>
                                      </p:to>
                                    </p:set>
                                    <p:animEffect transition="in" filter="dissolve">
                                      <p:cBhvr>
                                        <p:cTn id="76" dur="500"/>
                                        <p:tgtEl>
                                          <p:spTgt spid="85"/>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dissolve">
                                      <p:cBhvr>
                                        <p:cTn id="79" dur="500"/>
                                        <p:tgtEl>
                                          <p:spTgt spid="86"/>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87"/>
                                        </p:tgtEl>
                                        <p:attrNameLst>
                                          <p:attrName>style.visibility</p:attrName>
                                        </p:attrNameLst>
                                      </p:cBhvr>
                                      <p:to>
                                        <p:strVal val="visible"/>
                                      </p:to>
                                    </p:set>
                                    <p:animEffect transition="in" filter="dissolve">
                                      <p:cBhvr>
                                        <p:cTn id="82" dur="500"/>
                                        <p:tgtEl>
                                          <p:spTgt spid="87"/>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88"/>
                                        </p:tgtEl>
                                        <p:attrNameLst>
                                          <p:attrName>style.visibility</p:attrName>
                                        </p:attrNameLst>
                                      </p:cBhvr>
                                      <p:to>
                                        <p:strVal val="visible"/>
                                      </p:to>
                                    </p:set>
                                    <p:animEffect transition="in" filter="dissolve">
                                      <p:cBhvr>
                                        <p:cTn id="85" dur="500"/>
                                        <p:tgtEl>
                                          <p:spTgt spid="88"/>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89"/>
                                        </p:tgtEl>
                                        <p:attrNameLst>
                                          <p:attrName>style.visibility</p:attrName>
                                        </p:attrNameLst>
                                      </p:cBhvr>
                                      <p:to>
                                        <p:strVal val="visible"/>
                                      </p:to>
                                    </p:set>
                                    <p:animEffect transition="in" filter="dissolve">
                                      <p:cBhvr>
                                        <p:cTn id="88" dur="500"/>
                                        <p:tgtEl>
                                          <p:spTgt spid="89"/>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90"/>
                                        </p:tgtEl>
                                        <p:attrNameLst>
                                          <p:attrName>style.visibility</p:attrName>
                                        </p:attrNameLst>
                                      </p:cBhvr>
                                      <p:to>
                                        <p:strVal val="visible"/>
                                      </p:to>
                                    </p:set>
                                    <p:animEffect transition="in" filter="dissolve">
                                      <p:cBhvr>
                                        <p:cTn id="91" dur="500"/>
                                        <p:tgtEl>
                                          <p:spTgt spid="90"/>
                                        </p:tgtEl>
                                      </p:cBhvr>
                                    </p:animEffect>
                                  </p:childTnLst>
                                </p:cTn>
                              </p:par>
                              <p:par>
                                <p:cTn id="92" presetID="9" presetClass="entr" presetSubtype="0" fill="hold" nodeType="withEffect">
                                  <p:stCondLst>
                                    <p:cond delay="0"/>
                                  </p:stCondLst>
                                  <p:childTnLst>
                                    <p:set>
                                      <p:cBhvr>
                                        <p:cTn id="93" dur="1" fill="hold">
                                          <p:stCondLst>
                                            <p:cond delay="0"/>
                                          </p:stCondLst>
                                        </p:cTn>
                                        <p:tgtEl>
                                          <p:spTgt spid="4"/>
                                        </p:tgtEl>
                                        <p:attrNameLst>
                                          <p:attrName>style.visibility</p:attrName>
                                        </p:attrNameLst>
                                      </p:cBhvr>
                                      <p:to>
                                        <p:strVal val="visible"/>
                                      </p:to>
                                    </p:set>
                                    <p:animEffect transition="in" filter="dissolve">
                                      <p:cBhvr>
                                        <p:cTn id="9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animBg="1"/>
      <p:bldP spid="18" grpId="0" animBg="1"/>
      <p:bldP spid="36" grpId="0" animBg="1"/>
      <p:bldP spid="45" grpId="0"/>
      <p:bldP spid="47" grpId="0"/>
      <p:bldP spid="63" grpId="0"/>
      <p:bldP spid="64" grpId="0" animBg="1"/>
      <p:bldP spid="65" grpId="0" animBg="1"/>
      <p:bldP spid="66" grpId="0" animBg="1"/>
      <p:bldP spid="68" grpId="0"/>
      <p:bldP spid="69" grpId="0"/>
      <p:bldP spid="78" grpId="0"/>
      <p:bldP spid="79" grpId="0" animBg="1"/>
      <p:bldP spid="80" grpId="0" animBg="1"/>
      <p:bldP spid="81" grpId="0" animBg="1"/>
      <p:bldP spid="82" grpId="0"/>
      <p:bldP spid="83" grpId="0"/>
      <p:bldP spid="85" grpId="0"/>
      <p:bldP spid="86" grpId="0" animBg="1"/>
      <p:bldP spid="87" grpId="0" animBg="1"/>
      <p:bldP spid="88" grpId="0" animBg="1"/>
      <p:bldP spid="89" grpId="0"/>
      <p:bldP spid="9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21BAE-9CC3-8CD7-2D05-1BCF35E76702}"/>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CEA5CC85-65BF-2312-A035-1C4CF520F9D5}"/>
              </a:ext>
              <a:ext uri="{C183D7F6-B498-43B3-948B-1728B52AA6E4}">
                <adec:decorative xmlns:adec="http://schemas.microsoft.com/office/drawing/2017/decorative" val="1"/>
              </a:ext>
            </a:extLst>
          </p:cNvPr>
          <p:cNvSpPr/>
          <p:nvPr/>
        </p:nvSpPr>
        <p:spPr>
          <a:xfrm>
            <a:off x="6466552" y="2214987"/>
            <a:ext cx="5249198" cy="2428026"/>
          </a:xfrm>
          <a:prstGeom prst="roundRect">
            <a:avLst>
              <a:gd name="adj" fmla="val 5685"/>
            </a:avLst>
          </a:prstGeom>
          <a:solidFill>
            <a:schemeClr val="bg1"/>
          </a:solidFill>
          <a:ln>
            <a:noFill/>
          </a:ln>
          <a:effectLst>
            <a:outerShdw blurRad="139700" sx="101000" sy="101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sp>
        <p:nvSpPr>
          <p:cNvPr id="2" name="Title 1">
            <a:extLst>
              <a:ext uri="{FF2B5EF4-FFF2-40B4-BE49-F238E27FC236}">
                <a16:creationId xmlns:a16="http://schemas.microsoft.com/office/drawing/2014/main" id="{D7329FC8-F6D8-C0B5-4CA5-D99078EBE16F}"/>
              </a:ext>
            </a:extLst>
          </p:cNvPr>
          <p:cNvSpPr>
            <a:spLocks noGrp="1"/>
          </p:cNvSpPr>
          <p:nvPr>
            <p:ph type="title"/>
          </p:nvPr>
        </p:nvSpPr>
        <p:spPr>
          <a:xfrm>
            <a:off x="2769137" y="347533"/>
            <a:ext cx="6941533" cy="579986"/>
          </a:xfrm>
        </p:spPr>
        <p:txBody>
          <a:bodyPr>
            <a:normAutofit fontScale="90000"/>
          </a:bodyPr>
          <a:lstStyle/>
          <a:p>
            <a:pPr algn="ctr"/>
            <a:r>
              <a:rPr lang="en-US">
                <a:solidFill>
                  <a:srgbClr val="101D41"/>
                </a:solidFill>
                <a:latin typeface="Century Gothic"/>
              </a:rPr>
              <a:t>Prism Manager Action Plan</a:t>
            </a:r>
            <a:endParaRPr lang="en-GB">
              <a:solidFill>
                <a:srgbClr val="101D41"/>
              </a:solidFill>
              <a:latin typeface="Century Gothic"/>
            </a:endParaRPr>
          </a:p>
        </p:txBody>
      </p:sp>
      <p:sp>
        <p:nvSpPr>
          <p:cNvPr id="3" name="Text Placeholder 2">
            <a:extLst>
              <a:ext uri="{FF2B5EF4-FFF2-40B4-BE49-F238E27FC236}">
                <a16:creationId xmlns:a16="http://schemas.microsoft.com/office/drawing/2014/main" id="{A650F7A2-ACA7-2D73-E5E7-7892A33862F7}"/>
              </a:ext>
            </a:extLst>
          </p:cNvPr>
          <p:cNvSpPr>
            <a:spLocks noGrp="1"/>
          </p:cNvSpPr>
          <p:nvPr>
            <p:ph type="body" sz="quarter" idx="12"/>
          </p:nvPr>
        </p:nvSpPr>
        <p:spPr>
          <a:xfrm>
            <a:off x="7137973" y="2419389"/>
            <a:ext cx="4577777" cy="5017366"/>
          </a:xfrm>
        </p:spPr>
        <p:txBody>
          <a:bodyPr vert="horz" lIns="0" tIns="0" rIns="0" bIns="0" rtlCol="0" anchor="t">
            <a:noAutofit/>
          </a:bodyPr>
          <a:lstStyle/>
          <a:p>
            <a:endParaRPr lang="en-GB" sz="1500">
              <a:ea typeface="Verdana"/>
            </a:endParaRPr>
          </a:p>
          <a:p>
            <a:pPr marL="0" indent="0">
              <a:buNone/>
            </a:pPr>
            <a:r>
              <a:rPr lang="en-GB" sz="1500">
                <a:ea typeface="Verdana"/>
              </a:rPr>
              <a:t>Summarises </a:t>
            </a:r>
            <a:r>
              <a:rPr lang="en-GB" sz="1500" b="1">
                <a:ea typeface="Verdana"/>
              </a:rPr>
              <a:t>key insights </a:t>
            </a:r>
            <a:r>
              <a:rPr lang="en-GB" sz="1500">
                <a:ea typeface="Verdana"/>
              </a:rPr>
              <a:t>and helps managers choose the right next steps</a:t>
            </a:r>
          </a:p>
          <a:p>
            <a:pPr marL="0" indent="0">
              <a:buNone/>
            </a:pPr>
            <a:r>
              <a:rPr lang="en-GB" sz="1500">
                <a:ea typeface="Verdana"/>
              </a:rPr>
              <a:t>Provides </a:t>
            </a:r>
            <a:r>
              <a:rPr lang="en-GB" sz="1500" b="1">
                <a:ea typeface="Verdana"/>
              </a:rPr>
              <a:t>smart, contextual recommendations </a:t>
            </a:r>
            <a:r>
              <a:rPr lang="en-GB" sz="1500">
                <a:ea typeface="Verdana"/>
              </a:rPr>
              <a:t>based on survey results</a:t>
            </a:r>
            <a:endParaRPr lang="en-GB" sz="1500" b="1">
              <a:ea typeface="Verdana"/>
            </a:endParaRPr>
          </a:p>
          <a:p>
            <a:pPr marL="0" indent="0">
              <a:buNone/>
            </a:pPr>
            <a:r>
              <a:rPr lang="en-GB" sz="1500">
                <a:ea typeface="Verdana"/>
              </a:rPr>
              <a:t>Supports </a:t>
            </a:r>
            <a:r>
              <a:rPr lang="en-GB" sz="1500" b="1">
                <a:ea typeface="Verdana"/>
              </a:rPr>
              <a:t>human-led action planning </a:t>
            </a:r>
            <a:r>
              <a:rPr lang="en-GB" sz="1500">
                <a:ea typeface="Verdana"/>
              </a:rPr>
              <a:t>(managers remain in control)</a:t>
            </a:r>
            <a:endParaRPr lang="en-US" sz="1500">
              <a:ea typeface="Verdana"/>
            </a:endParaRPr>
          </a:p>
          <a:p>
            <a:endParaRPr lang="en-US" sz="1500">
              <a:ea typeface="Verdana"/>
            </a:endParaRPr>
          </a:p>
          <a:p>
            <a:pPr marL="0" indent="0">
              <a:buNone/>
            </a:pPr>
            <a:endParaRPr lang="en-GB" sz="1500"/>
          </a:p>
        </p:txBody>
      </p:sp>
      <p:sp>
        <p:nvSpPr>
          <p:cNvPr id="11" name="Graphic 21">
            <a:extLst>
              <a:ext uri="{FF2B5EF4-FFF2-40B4-BE49-F238E27FC236}">
                <a16:creationId xmlns:a16="http://schemas.microsoft.com/office/drawing/2014/main" id="{C745A859-AAEB-3097-0310-DCA3F87A2FAD}"/>
              </a:ext>
              <a:ext uri="{C183D7F6-B498-43B3-948B-1728B52AA6E4}">
                <adec:decorative xmlns:adec="http://schemas.microsoft.com/office/drawing/2017/decorative" val="1"/>
              </a:ext>
            </a:extLst>
          </p:cNvPr>
          <p:cNvSpPr/>
          <p:nvPr/>
        </p:nvSpPr>
        <p:spPr>
          <a:xfrm>
            <a:off x="6665826" y="3808268"/>
            <a:ext cx="327001" cy="327001"/>
          </a:xfrm>
          <a:custGeom>
            <a:avLst/>
            <a:gdLst>
              <a:gd name="connsiteX0" fmla="*/ 1905457 w 3810000"/>
              <a:gd name="connsiteY0" fmla="*/ 0 h 3810000"/>
              <a:gd name="connsiteX1" fmla="*/ 0 w 3810000"/>
              <a:gd name="connsiteY1" fmla="*/ 1904543 h 3810000"/>
              <a:gd name="connsiteX2" fmla="*/ 1905457 w 3810000"/>
              <a:gd name="connsiteY2" fmla="*/ 3810000 h 3810000"/>
              <a:gd name="connsiteX3" fmla="*/ 3810000 w 3810000"/>
              <a:gd name="connsiteY3" fmla="*/ 1904543 h 3810000"/>
              <a:gd name="connsiteX4" fmla="*/ 1905457 w 3810000"/>
              <a:gd name="connsiteY4" fmla="*/ 0 h 3810000"/>
              <a:gd name="connsiteX5" fmla="*/ 1905457 w 3810000"/>
              <a:gd name="connsiteY5" fmla="*/ 238125 h 3810000"/>
              <a:gd name="connsiteX6" fmla="*/ 3571875 w 3810000"/>
              <a:gd name="connsiteY6" fmla="*/ 1904543 h 3810000"/>
              <a:gd name="connsiteX7" fmla="*/ 1905457 w 3810000"/>
              <a:gd name="connsiteY7" fmla="*/ 3571875 h 3810000"/>
              <a:gd name="connsiteX8" fmla="*/ 238125 w 3810000"/>
              <a:gd name="connsiteY8" fmla="*/ 1904543 h 3810000"/>
              <a:gd name="connsiteX9" fmla="*/ 1905457 w 3810000"/>
              <a:gd name="connsiteY9" fmla="*/ 238125 h 3810000"/>
              <a:gd name="connsiteX10" fmla="*/ 2713749 w 3810000"/>
              <a:gd name="connsiteY10" fmla="*/ 1285418 h 3810000"/>
              <a:gd name="connsiteX11" fmla="*/ 2629662 w 3810000"/>
              <a:gd name="connsiteY11" fmla="*/ 1321137 h 3810000"/>
              <a:gd name="connsiteX12" fmla="*/ 1722692 w 3810000"/>
              <a:gd name="connsiteY12" fmla="*/ 2235994 h 3810000"/>
              <a:gd name="connsiteX13" fmla="*/ 1180376 w 3810000"/>
              <a:gd name="connsiteY13" fmla="*/ 1689335 h 3810000"/>
              <a:gd name="connsiteX14" fmla="*/ 1180376 w 3810000"/>
              <a:gd name="connsiteY14" fmla="*/ 1689186 h 3810000"/>
              <a:gd name="connsiteX15" fmla="*/ 1012500 w 3810000"/>
              <a:gd name="connsiteY15" fmla="*/ 1688293 h 3810000"/>
              <a:gd name="connsiteX16" fmla="*/ 976930 w 3810000"/>
              <a:gd name="connsiteY16" fmla="*/ 1772528 h 3810000"/>
              <a:gd name="connsiteX17" fmla="*/ 1011607 w 3810000"/>
              <a:gd name="connsiteY17" fmla="*/ 1857065 h 3810000"/>
              <a:gd name="connsiteX18" fmla="*/ 1638314 w 3810000"/>
              <a:gd name="connsiteY18" fmla="*/ 2488229 h 3810000"/>
              <a:gd name="connsiteX19" fmla="*/ 1722549 w 3810000"/>
              <a:gd name="connsiteY19" fmla="*/ 2523204 h 3810000"/>
              <a:gd name="connsiteX20" fmla="*/ 1806933 w 3810000"/>
              <a:gd name="connsiteY20" fmla="*/ 2488229 h 3810000"/>
              <a:gd name="connsiteX21" fmla="*/ 2798410 w 3810000"/>
              <a:gd name="connsiteY21" fmla="*/ 1488981 h 3810000"/>
              <a:gd name="connsiteX22" fmla="*/ 2833533 w 3810000"/>
              <a:gd name="connsiteY22" fmla="*/ 1404444 h 3810000"/>
              <a:gd name="connsiteX23" fmla="*/ 2798410 w 3810000"/>
              <a:gd name="connsiteY23" fmla="*/ 1320060 h 3810000"/>
              <a:gd name="connsiteX24" fmla="*/ 2713725 w 3810000"/>
              <a:gd name="connsiteY24" fmla="*/ 128538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0000" h="3810000">
                <a:moveTo>
                  <a:pt x="1905457" y="0"/>
                </a:moveTo>
                <a:cubicBezTo>
                  <a:pt x="854735" y="0"/>
                  <a:pt x="0" y="853821"/>
                  <a:pt x="0" y="1904543"/>
                </a:cubicBezTo>
                <a:cubicBezTo>
                  <a:pt x="0" y="2955265"/>
                  <a:pt x="854735" y="3810000"/>
                  <a:pt x="1905457" y="3810000"/>
                </a:cubicBezTo>
                <a:cubicBezTo>
                  <a:pt x="2956179" y="3810000"/>
                  <a:pt x="3810000" y="2955265"/>
                  <a:pt x="3810000" y="1904543"/>
                </a:cubicBezTo>
                <a:cubicBezTo>
                  <a:pt x="3810000" y="853821"/>
                  <a:pt x="2956179" y="0"/>
                  <a:pt x="1905457" y="0"/>
                </a:cubicBezTo>
                <a:close/>
                <a:moveTo>
                  <a:pt x="1905457" y="238125"/>
                </a:moveTo>
                <a:cubicBezTo>
                  <a:pt x="2827439" y="238125"/>
                  <a:pt x="3571875" y="982561"/>
                  <a:pt x="3571875" y="1904543"/>
                </a:cubicBezTo>
                <a:cubicBezTo>
                  <a:pt x="3571875" y="2826525"/>
                  <a:pt x="2827439" y="3571875"/>
                  <a:pt x="1905457" y="3571875"/>
                </a:cubicBezTo>
                <a:cubicBezTo>
                  <a:pt x="983475" y="3571875"/>
                  <a:pt x="238125" y="2826563"/>
                  <a:pt x="238125" y="1904543"/>
                </a:cubicBezTo>
                <a:cubicBezTo>
                  <a:pt x="238125" y="982523"/>
                  <a:pt x="983437" y="238125"/>
                  <a:pt x="1905457" y="238125"/>
                </a:cubicBezTo>
                <a:close/>
                <a:moveTo>
                  <a:pt x="2713749" y="1285418"/>
                </a:moveTo>
                <a:cubicBezTo>
                  <a:pt x="2682197" y="1285715"/>
                  <a:pt x="2651836" y="1298515"/>
                  <a:pt x="2629662" y="1321137"/>
                </a:cubicBezTo>
                <a:lnTo>
                  <a:pt x="1722692" y="2235994"/>
                </a:lnTo>
                <a:lnTo>
                  <a:pt x="1180376" y="1689335"/>
                </a:lnTo>
                <a:lnTo>
                  <a:pt x="1180376" y="1689186"/>
                </a:lnTo>
                <a:cubicBezTo>
                  <a:pt x="1134241" y="1642750"/>
                  <a:pt x="1059230" y="1642304"/>
                  <a:pt x="1012500" y="1688293"/>
                </a:cubicBezTo>
                <a:cubicBezTo>
                  <a:pt x="989878" y="1710468"/>
                  <a:pt x="977079" y="1740829"/>
                  <a:pt x="976930" y="1772528"/>
                </a:cubicBezTo>
                <a:cubicBezTo>
                  <a:pt x="976781" y="1804080"/>
                  <a:pt x="989283" y="1834590"/>
                  <a:pt x="1011607" y="1857065"/>
                </a:cubicBezTo>
                <a:lnTo>
                  <a:pt x="1638314" y="2488229"/>
                </a:lnTo>
                <a:cubicBezTo>
                  <a:pt x="1660639" y="2510554"/>
                  <a:pt x="1690999" y="2523204"/>
                  <a:pt x="1722549" y="2523204"/>
                </a:cubicBezTo>
                <a:cubicBezTo>
                  <a:pt x="1754250" y="2523204"/>
                  <a:pt x="1784462" y="2510554"/>
                  <a:pt x="1806933" y="2488229"/>
                </a:cubicBezTo>
                <a:lnTo>
                  <a:pt x="2798410" y="1488981"/>
                </a:lnTo>
                <a:cubicBezTo>
                  <a:pt x="2820883" y="1466508"/>
                  <a:pt x="2833533" y="1436147"/>
                  <a:pt x="2833533" y="1404444"/>
                </a:cubicBezTo>
                <a:cubicBezTo>
                  <a:pt x="2833533" y="1372741"/>
                  <a:pt x="2820883" y="1342383"/>
                  <a:pt x="2798410" y="1320060"/>
                </a:cubicBezTo>
                <a:cubicBezTo>
                  <a:pt x="2775937" y="1297736"/>
                  <a:pt x="2745428" y="1285235"/>
                  <a:pt x="2713725" y="1285383"/>
                </a:cubicBezTo>
                <a:close/>
              </a:path>
            </a:pathLst>
          </a:custGeom>
          <a:gradFill flip="none" rotWithShape="1">
            <a:gsLst>
              <a:gs pos="0">
                <a:srgbClr val="EB620E"/>
              </a:gs>
              <a:gs pos="80000">
                <a:srgbClr val="00ABC7"/>
              </a:gs>
            </a:gsLst>
            <a:lin ang="0" scaled="1"/>
            <a:tileRect/>
          </a:gra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2" name="Graphic 21">
            <a:extLst>
              <a:ext uri="{FF2B5EF4-FFF2-40B4-BE49-F238E27FC236}">
                <a16:creationId xmlns:a16="http://schemas.microsoft.com/office/drawing/2014/main" id="{67D010EE-BE18-DAF4-CDF7-042F290C9445}"/>
              </a:ext>
              <a:ext uri="{C183D7F6-B498-43B3-948B-1728B52AA6E4}">
                <adec:decorative xmlns:adec="http://schemas.microsoft.com/office/drawing/2017/decorative" val="1"/>
              </a:ext>
            </a:extLst>
          </p:cNvPr>
          <p:cNvSpPr/>
          <p:nvPr/>
        </p:nvSpPr>
        <p:spPr>
          <a:xfrm>
            <a:off x="6665826" y="3255069"/>
            <a:ext cx="327001" cy="327001"/>
          </a:xfrm>
          <a:custGeom>
            <a:avLst/>
            <a:gdLst>
              <a:gd name="connsiteX0" fmla="*/ 1905457 w 3810000"/>
              <a:gd name="connsiteY0" fmla="*/ 0 h 3810000"/>
              <a:gd name="connsiteX1" fmla="*/ 0 w 3810000"/>
              <a:gd name="connsiteY1" fmla="*/ 1904543 h 3810000"/>
              <a:gd name="connsiteX2" fmla="*/ 1905457 w 3810000"/>
              <a:gd name="connsiteY2" fmla="*/ 3810000 h 3810000"/>
              <a:gd name="connsiteX3" fmla="*/ 3810000 w 3810000"/>
              <a:gd name="connsiteY3" fmla="*/ 1904543 h 3810000"/>
              <a:gd name="connsiteX4" fmla="*/ 1905457 w 3810000"/>
              <a:gd name="connsiteY4" fmla="*/ 0 h 3810000"/>
              <a:gd name="connsiteX5" fmla="*/ 1905457 w 3810000"/>
              <a:gd name="connsiteY5" fmla="*/ 238125 h 3810000"/>
              <a:gd name="connsiteX6" fmla="*/ 3571875 w 3810000"/>
              <a:gd name="connsiteY6" fmla="*/ 1904543 h 3810000"/>
              <a:gd name="connsiteX7" fmla="*/ 1905457 w 3810000"/>
              <a:gd name="connsiteY7" fmla="*/ 3571875 h 3810000"/>
              <a:gd name="connsiteX8" fmla="*/ 238125 w 3810000"/>
              <a:gd name="connsiteY8" fmla="*/ 1904543 h 3810000"/>
              <a:gd name="connsiteX9" fmla="*/ 1905457 w 3810000"/>
              <a:gd name="connsiteY9" fmla="*/ 238125 h 3810000"/>
              <a:gd name="connsiteX10" fmla="*/ 2713749 w 3810000"/>
              <a:gd name="connsiteY10" fmla="*/ 1285418 h 3810000"/>
              <a:gd name="connsiteX11" fmla="*/ 2629662 w 3810000"/>
              <a:gd name="connsiteY11" fmla="*/ 1321137 h 3810000"/>
              <a:gd name="connsiteX12" fmla="*/ 1722692 w 3810000"/>
              <a:gd name="connsiteY12" fmla="*/ 2235994 h 3810000"/>
              <a:gd name="connsiteX13" fmla="*/ 1180376 w 3810000"/>
              <a:gd name="connsiteY13" fmla="*/ 1689335 h 3810000"/>
              <a:gd name="connsiteX14" fmla="*/ 1180376 w 3810000"/>
              <a:gd name="connsiteY14" fmla="*/ 1689186 h 3810000"/>
              <a:gd name="connsiteX15" fmla="*/ 1012500 w 3810000"/>
              <a:gd name="connsiteY15" fmla="*/ 1688293 h 3810000"/>
              <a:gd name="connsiteX16" fmla="*/ 976930 w 3810000"/>
              <a:gd name="connsiteY16" fmla="*/ 1772528 h 3810000"/>
              <a:gd name="connsiteX17" fmla="*/ 1011607 w 3810000"/>
              <a:gd name="connsiteY17" fmla="*/ 1857065 h 3810000"/>
              <a:gd name="connsiteX18" fmla="*/ 1638314 w 3810000"/>
              <a:gd name="connsiteY18" fmla="*/ 2488229 h 3810000"/>
              <a:gd name="connsiteX19" fmla="*/ 1722549 w 3810000"/>
              <a:gd name="connsiteY19" fmla="*/ 2523204 h 3810000"/>
              <a:gd name="connsiteX20" fmla="*/ 1806933 w 3810000"/>
              <a:gd name="connsiteY20" fmla="*/ 2488229 h 3810000"/>
              <a:gd name="connsiteX21" fmla="*/ 2798410 w 3810000"/>
              <a:gd name="connsiteY21" fmla="*/ 1488981 h 3810000"/>
              <a:gd name="connsiteX22" fmla="*/ 2833533 w 3810000"/>
              <a:gd name="connsiteY22" fmla="*/ 1404444 h 3810000"/>
              <a:gd name="connsiteX23" fmla="*/ 2798410 w 3810000"/>
              <a:gd name="connsiteY23" fmla="*/ 1320060 h 3810000"/>
              <a:gd name="connsiteX24" fmla="*/ 2713725 w 3810000"/>
              <a:gd name="connsiteY24" fmla="*/ 128538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0000" h="3810000">
                <a:moveTo>
                  <a:pt x="1905457" y="0"/>
                </a:moveTo>
                <a:cubicBezTo>
                  <a:pt x="854735" y="0"/>
                  <a:pt x="0" y="853821"/>
                  <a:pt x="0" y="1904543"/>
                </a:cubicBezTo>
                <a:cubicBezTo>
                  <a:pt x="0" y="2955265"/>
                  <a:pt x="854735" y="3810000"/>
                  <a:pt x="1905457" y="3810000"/>
                </a:cubicBezTo>
                <a:cubicBezTo>
                  <a:pt x="2956179" y="3810000"/>
                  <a:pt x="3810000" y="2955265"/>
                  <a:pt x="3810000" y="1904543"/>
                </a:cubicBezTo>
                <a:cubicBezTo>
                  <a:pt x="3810000" y="853821"/>
                  <a:pt x="2956179" y="0"/>
                  <a:pt x="1905457" y="0"/>
                </a:cubicBezTo>
                <a:close/>
                <a:moveTo>
                  <a:pt x="1905457" y="238125"/>
                </a:moveTo>
                <a:cubicBezTo>
                  <a:pt x="2827439" y="238125"/>
                  <a:pt x="3571875" y="982561"/>
                  <a:pt x="3571875" y="1904543"/>
                </a:cubicBezTo>
                <a:cubicBezTo>
                  <a:pt x="3571875" y="2826525"/>
                  <a:pt x="2827439" y="3571875"/>
                  <a:pt x="1905457" y="3571875"/>
                </a:cubicBezTo>
                <a:cubicBezTo>
                  <a:pt x="983475" y="3571875"/>
                  <a:pt x="238125" y="2826563"/>
                  <a:pt x="238125" y="1904543"/>
                </a:cubicBezTo>
                <a:cubicBezTo>
                  <a:pt x="238125" y="982523"/>
                  <a:pt x="983437" y="238125"/>
                  <a:pt x="1905457" y="238125"/>
                </a:cubicBezTo>
                <a:close/>
                <a:moveTo>
                  <a:pt x="2713749" y="1285418"/>
                </a:moveTo>
                <a:cubicBezTo>
                  <a:pt x="2682197" y="1285715"/>
                  <a:pt x="2651836" y="1298515"/>
                  <a:pt x="2629662" y="1321137"/>
                </a:cubicBezTo>
                <a:lnTo>
                  <a:pt x="1722692" y="2235994"/>
                </a:lnTo>
                <a:lnTo>
                  <a:pt x="1180376" y="1689335"/>
                </a:lnTo>
                <a:lnTo>
                  <a:pt x="1180376" y="1689186"/>
                </a:lnTo>
                <a:cubicBezTo>
                  <a:pt x="1134241" y="1642750"/>
                  <a:pt x="1059230" y="1642304"/>
                  <a:pt x="1012500" y="1688293"/>
                </a:cubicBezTo>
                <a:cubicBezTo>
                  <a:pt x="989878" y="1710468"/>
                  <a:pt x="977079" y="1740829"/>
                  <a:pt x="976930" y="1772528"/>
                </a:cubicBezTo>
                <a:cubicBezTo>
                  <a:pt x="976781" y="1804080"/>
                  <a:pt x="989283" y="1834590"/>
                  <a:pt x="1011607" y="1857065"/>
                </a:cubicBezTo>
                <a:lnTo>
                  <a:pt x="1638314" y="2488229"/>
                </a:lnTo>
                <a:cubicBezTo>
                  <a:pt x="1660639" y="2510554"/>
                  <a:pt x="1690999" y="2523204"/>
                  <a:pt x="1722549" y="2523204"/>
                </a:cubicBezTo>
                <a:cubicBezTo>
                  <a:pt x="1754250" y="2523204"/>
                  <a:pt x="1784462" y="2510554"/>
                  <a:pt x="1806933" y="2488229"/>
                </a:cubicBezTo>
                <a:lnTo>
                  <a:pt x="2798410" y="1488981"/>
                </a:lnTo>
                <a:cubicBezTo>
                  <a:pt x="2820883" y="1466508"/>
                  <a:pt x="2833533" y="1436147"/>
                  <a:pt x="2833533" y="1404444"/>
                </a:cubicBezTo>
                <a:cubicBezTo>
                  <a:pt x="2833533" y="1372741"/>
                  <a:pt x="2820883" y="1342383"/>
                  <a:pt x="2798410" y="1320060"/>
                </a:cubicBezTo>
                <a:cubicBezTo>
                  <a:pt x="2775937" y="1297736"/>
                  <a:pt x="2745428" y="1285235"/>
                  <a:pt x="2713725" y="1285383"/>
                </a:cubicBezTo>
                <a:close/>
              </a:path>
            </a:pathLst>
          </a:custGeom>
          <a:gradFill flip="none" rotWithShape="1">
            <a:gsLst>
              <a:gs pos="0">
                <a:srgbClr val="EB620E"/>
              </a:gs>
              <a:gs pos="80000">
                <a:srgbClr val="00ABC7"/>
              </a:gs>
            </a:gsLst>
            <a:lin ang="0" scaled="1"/>
            <a:tileRect/>
          </a:gra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3" name="Graphic 21">
            <a:extLst>
              <a:ext uri="{FF2B5EF4-FFF2-40B4-BE49-F238E27FC236}">
                <a16:creationId xmlns:a16="http://schemas.microsoft.com/office/drawing/2014/main" id="{E86AC769-02C2-A133-0049-9D4F1622153F}"/>
              </a:ext>
              <a:ext uri="{C183D7F6-B498-43B3-948B-1728B52AA6E4}">
                <adec:decorative xmlns:adec="http://schemas.microsoft.com/office/drawing/2017/decorative" val="1"/>
              </a:ext>
            </a:extLst>
          </p:cNvPr>
          <p:cNvSpPr/>
          <p:nvPr/>
        </p:nvSpPr>
        <p:spPr>
          <a:xfrm>
            <a:off x="6665826" y="2740821"/>
            <a:ext cx="327001" cy="327001"/>
          </a:xfrm>
          <a:custGeom>
            <a:avLst/>
            <a:gdLst>
              <a:gd name="connsiteX0" fmla="*/ 1905457 w 3810000"/>
              <a:gd name="connsiteY0" fmla="*/ 0 h 3810000"/>
              <a:gd name="connsiteX1" fmla="*/ 0 w 3810000"/>
              <a:gd name="connsiteY1" fmla="*/ 1904543 h 3810000"/>
              <a:gd name="connsiteX2" fmla="*/ 1905457 w 3810000"/>
              <a:gd name="connsiteY2" fmla="*/ 3810000 h 3810000"/>
              <a:gd name="connsiteX3" fmla="*/ 3810000 w 3810000"/>
              <a:gd name="connsiteY3" fmla="*/ 1904543 h 3810000"/>
              <a:gd name="connsiteX4" fmla="*/ 1905457 w 3810000"/>
              <a:gd name="connsiteY4" fmla="*/ 0 h 3810000"/>
              <a:gd name="connsiteX5" fmla="*/ 1905457 w 3810000"/>
              <a:gd name="connsiteY5" fmla="*/ 238125 h 3810000"/>
              <a:gd name="connsiteX6" fmla="*/ 3571875 w 3810000"/>
              <a:gd name="connsiteY6" fmla="*/ 1904543 h 3810000"/>
              <a:gd name="connsiteX7" fmla="*/ 1905457 w 3810000"/>
              <a:gd name="connsiteY7" fmla="*/ 3571875 h 3810000"/>
              <a:gd name="connsiteX8" fmla="*/ 238125 w 3810000"/>
              <a:gd name="connsiteY8" fmla="*/ 1904543 h 3810000"/>
              <a:gd name="connsiteX9" fmla="*/ 1905457 w 3810000"/>
              <a:gd name="connsiteY9" fmla="*/ 238125 h 3810000"/>
              <a:gd name="connsiteX10" fmla="*/ 2713749 w 3810000"/>
              <a:gd name="connsiteY10" fmla="*/ 1285418 h 3810000"/>
              <a:gd name="connsiteX11" fmla="*/ 2629662 w 3810000"/>
              <a:gd name="connsiteY11" fmla="*/ 1321137 h 3810000"/>
              <a:gd name="connsiteX12" fmla="*/ 1722692 w 3810000"/>
              <a:gd name="connsiteY12" fmla="*/ 2235994 h 3810000"/>
              <a:gd name="connsiteX13" fmla="*/ 1180376 w 3810000"/>
              <a:gd name="connsiteY13" fmla="*/ 1689335 h 3810000"/>
              <a:gd name="connsiteX14" fmla="*/ 1180376 w 3810000"/>
              <a:gd name="connsiteY14" fmla="*/ 1689186 h 3810000"/>
              <a:gd name="connsiteX15" fmla="*/ 1012500 w 3810000"/>
              <a:gd name="connsiteY15" fmla="*/ 1688293 h 3810000"/>
              <a:gd name="connsiteX16" fmla="*/ 976930 w 3810000"/>
              <a:gd name="connsiteY16" fmla="*/ 1772528 h 3810000"/>
              <a:gd name="connsiteX17" fmla="*/ 1011607 w 3810000"/>
              <a:gd name="connsiteY17" fmla="*/ 1857065 h 3810000"/>
              <a:gd name="connsiteX18" fmla="*/ 1638314 w 3810000"/>
              <a:gd name="connsiteY18" fmla="*/ 2488229 h 3810000"/>
              <a:gd name="connsiteX19" fmla="*/ 1722549 w 3810000"/>
              <a:gd name="connsiteY19" fmla="*/ 2523204 h 3810000"/>
              <a:gd name="connsiteX20" fmla="*/ 1806933 w 3810000"/>
              <a:gd name="connsiteY20" fmla="*/ 2488229 h 3810000"/>
              <a:gd name="connsiteX21" fmla="*/ 2798410 w 3810000"/>
              <a:gd name="connsiteY21" fmla="*/ 1488981 h 3810000"/>
              <a:gd name="connsiteX22" fmla="*/ 2833533 w 3810000"/>
              <a:gd name="connsiteY22" fmla="*/ 1404444 h 3810000"/>
              <a:gd name="connsiteX23" fmla="*/ 2798410 w 3810000"/>
              <a:gd name="connsiteY23" fmla="*/ 1320060 h 3810000"/>
              <a:gd name="connsiteX24" fmla="*/ 2713725 w 3810000"/>
              <a:gd name="connsiteY24" fmla="*/ 128538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0000" h="3810000">
                <a:moveTo>
                  <a:pt x="1905457" y="0"/>
                </a:moveTo>
                <a:cubicBezTo>
                  <a:pt x="854735" y="0"/>
                  <a:pt x="0" y="853821"/>
                  <a:pt x="0" y="1904543"/>
                </a:cubicBezTo>
                <a:cubicBezTo>
                  <a:pt x="0" y="2955265"/>
                  <a:pt x="854735" y="3810000"/>
                  <a:pt x="1905457" y="3810000"/>
                </a:cubicBezTo>
                <a:cubicBezTo>
                  <a:pt x="2956179" y="3810000"/>
                  <a:pt x="3810000" y="2955265"/>
                  <a:pt x="3810000" y="1904543"/>
                </a:cubicBezTo>
                <a:cubicBezTo>
                  <a:pt x="3810000" y="853821"/>
                  <a:pt x="2956179" y="0"/>
                  <a:pt x="1905457" y="0"/>
                </a:cubicBezTo>
                <a:close/>
                <a:moveTo>
                  <a:pt x="1905457" y="238125"/>
                </a:moveTo>
                <a:cubicBezTo>
                  <a:pt x="2827439" y="238125"/>
                  <a:pt x="3571875" y="982561"/>
                  <a:pt x="3571875" y="1904543"/>
                </a:cubicBezTo>
                <a:cubicBezTo>
                  <a:pt x="3571875" y="2826525"/>
                  <a:pt x="2827439" y="3571875"/>
                  <a:pt x="1905457" y="3571875"/>
                </a:cubicBezTo>
                <a:cubicBezTo>
                  <a:pt x="983475" y="3571875"/>
                  <a:pt x="238125" y="2826563"/>
                  <a:pt x="238125" y="1904543"/>
                </a:cubicBezTo>
                <a:cubicBezTo>
                  <a:pt x="238125" y="982523"/>
                  <a:pt x="983437" y="238125"/>
                  <a:pt x="1905457" y="238125"/>
                </a:cubicBezTo>
                <a:close/>
                <a:moveTo>
                  <a:pt x="2713749" y="1285418"/>
                </a:moveTo>
                <a:cubicBezTo>
                  <a:pt x="2682197" y="1285715"/>
                  <a:pt x="2651836" y="1298515"/>
                  <a:pt x="2629662" y="1321137"/>
                </a:cubicBezTo>
                <a:lnTo>
                  <a:pt x="1722692" y="2235994"/>
                </a:lnTo>
                <a:lnTo>
                  <a:pt x="1180376" y="1689335"/>
                </a:lnTo>
                <a:lnTo>
                  <a:pt x="1180376" y="1689186"/>
                </a:lnTo>
                <a:cubicBezTo>
                  <a:pt x="1134241" y="1642750"/>
                  <a:pt x="1059230" y="1642304"/>
                  <a:pt x="1012500" y="1688293"/>
                </a:cubicBezTo>
                <a:cubicBezTo>
                  <a:pt x="989878" y="1710468"/>
                  <a:pt x="977079" y="1740829"/>
                  <a:pt x="976930" y="1772528"/>
                </a:cubicBezTo>
                <a:cubicBezTo>
                  <a:pt x="976781" y="1804080"/>
                  <a:pt x="989283" y="1834590"/>
                  <a:pt x="1011607" y="1857065"/>
                </a:cubicBezTo>
                <a:lnTo>
                  <a:pt x="1638314" y="2488229"/>
                </a:lnTo>
                <a:cubicBezTo>
                  <a:pt x="1660639" y="2510554"/>
                  <a:pt x="1690999" y="2523204"/>
                  <a:pt x="1722549" y="2523204"/>
                </a:cubicBezTo>
                <a:cubicBezTo>
                  <a:pt x="1754250" y="2523204"/>
                  <a:pt x="1784462" y="2510554"/>
                  <a:pt x="1806933" y="2488229"/>
                </a:cubicBezTo>
                <a:lnTo>
                  <a:pt x="2798410" y="1488981"/>
                </a:lnTo>
                <a:cubicBezTo>
                  <a:pt x="2820883" y="1466508"/>
                  <a:pt x="2833533" y="1436147"/>
                  <a:pt x="2833533" y="1404444"/>
                </a:cubicBezTo>
                <a:cubicBezTo>
                  <a:pt x="2833533" y="1372741"/>
                  <a:pt x="2820883" y="1342383"/>
                  <a:pt x="2798410" y="1320060"/>
                </a:cubicBezTo>
                <a:cubicBezTo>
                  <a:pt x="2775937" y="1297736"/>
                  <a:pt x="2745428" y="1285235"/>
                  <a:pt x="2713725" y="1285383"/>
                </a:cubicBezTo>
                <a:close/>
              </a:path>
            </a:pathLst>
          </a:custGeom>
          <a:gradFill flip="none" rotWithShape="1">
            <a:gsLst>
              <a:gs pos="0">
                <a:srgbClr val="EB620E"/>
              </a:gs>
              <a:gs pos="80000">
                <a:srgbClr val="00ABC7"/>
              </a:gs>
            </a:gsLst>
            <a:lin ang="0" scaled="1"/>
            <a:tileRect/>
          </a:gra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pic>
        <p:nvPicPr>
          <p:cNvPr id="17" name="Picture 16" descr="A computer and a phone&#10;&#10;AI-generated content may be incorrect.">
            <a:extLst>
              <a:ext uri="{FF2B5EF4-FFF2-40B4-BE49-F238E27FC236}">
                <a16:creationId xmlns:a16="http://schemas.microsoft.com/office/drawing/2014/main" id="{16EA4910-72FE-0A35-D86E-AEEBB5E92DDF}"/>
              </a:ext>
            </a:extLst>
          </p:cNvPr>
          <p:cNvPicPr>
            <a:picLocks noChangeAspect="1"/>
          </p:cNvPicPr>
          <p:nvPr/>
        </p:nvPicPr>
        <p:blipFill>
          <a:blip r:embed="rId3"/>
          <a:srcRect l="3334" t="-532" r="-123" b="157"/>
          <a:stretch>
            <a:fillRect/>
          </a:stretch>
        </p:blipFill>
        <p:spPr>
          <a:xfrm>
            <a:off x="201041" y="1379301"/>
            <a:ext cx="6086216" cy="4921420"/>
          </a:xfrm>
          <a:prstGeom prst="rect">
            <a:avLst/>
          </a:prstGeom>
        </p:spPr>
      </p:pic>
    </p:spTree>
    <p:extLst>
      <p:ext uri="{BB962C8B-B14F-4D97-AF65-F5344CB8AC3E}">
        <p14:creationId xmlns:p14="http://schemas.microsoft.com/office/powerpoint/2010/main" val="3770248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81B05-B003-EF8D-1E7E-FF95848DBCF4}"/>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02172CF-032B-3A89-0245-8CCDDD7AF14F}"/>
              </a:ext>
            </a:extLst>
          </p:cNvPr>
          <p:cNvSpPr/>
          <p:nvPr/>
        </p:nvSpPr>
        <p:spPr>
          <a:xfrm>
            <a:off x="203200" y="1704701"/>
            <a:ext cx="11772900" cy="4686306"/>
          </a:xfrm>
          <a:prstGeom prst="roundRect">
            <a:avLst>
              <a:gd name="adj" fmla="val 7727"/>
            </a:avLst>
          </a:prstGeom>
          <a:noFill/>
          <a:ln>
            <a:gradFill flip="none" rotWithShape="1">
              <a:gsLst>
                <a:gs pos="0">
                  <a:schemeClr val="accent2"/>
                </a:gs>
                <a:gs pos="100000">
                  <a:schemeClr val="accent1"/>
                </a:gs>
              </a:gsLst>
              <a:lin ang="108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entury Gothic"/>
              <a:ea typeface="+mn-ea"/>
              <a:cs typeface="+mn-cs"/>
            </a:endParaRPr>
          </a:p>
        </p:txBody>
      </p:sp>
      <p:sp>
        <p:nvSpPr>
          <p:cNvPr id="37" name="Rectangle 36">
            <a:extLst>
              <a:ext uri="{FF2B5EF4-FFF2-40B4-BE49-F238E27FC236}">
                <a16:creationId xmlns:a16="http://schemas.microsoft.com/office/drawing/2014/main" id="{BC765B09-D20F-6911-1E71-6B40AF5AEFAA}"/>
              </a:ext>
              <a:ext uri="{C183D7F6-B498-43B3-948B-1728B52AA6E4}">
                <adec:decorative xmlns:adec="http://schemas.microsoft.com/office/drawing/2017/decorative" val="1"/>
              </a:ext>
            </a:extLst>
          </p:cNvPr>
          <p:cNvSpPr/>
          <p:nvPr/>
        </p:nvSpPr>
        <p:spPr>
          <a:xfrm>
            <a:off x="-47706" y="5995128"/>
            <a:ext cx="12192000" cy="862872"/>
          </a:xfrm>
          <a:prstGeom prst="rect">
            <a:avLst/>
          </a:prstGeom>
          <a:gradFill>
            <a:gsLst>
              <a:gs pos="21000">
                <a:srgbClr val="ACDCE7"/>
              </a:gs>
              <a:gs pos="100000">
                <a:srgbClr val="EB7E3B"/>
              </a:gs>
            </a:gsLst>
            <a:lin ang="10200000" scaled="0"/>
          </a:gradFill>
          <a:ln>
            <a:noFill/>
          </a:ln>
          <a:effectLst>
            <a:outerShdw blurRad="63500" sx="101000" sy="101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itle 9">
            <a:extLst>
              <a:ext uri="{FF2B5EF4-FFF2-40B4-BE49-F238E27FC236}">
                <a16:creationId xmlns:a16="http://schemas.microsoft.com/office/drawing/2014/main" id="{1F2FE928-5F75-2AF0-81D5-D74896C3D5E3}"/>
              </a:ext>
            </a:extLst>
          </p:cNvPr>
          <p:cNvSpPr>
            <a:spLocks noGrp="1"/>
          </p:cNvSpPr>
          <p:nvPr>
            <p:ph type="title"/>
          </p:nvPr>
        </p:nvSpPr>
        <p:spPr>
          <a:xfrm>
            <a:off x="2317014" y="450933"/>
            <a:ext cx="7676992" cy="543982"/>
          </a:xfrm>
        </p:spPr>
        <p:txBody>
          <a:bodyPr>
            <a:noAutofit/>
          </a:bodyPr>
          <a:lstStyle/>
          <a:p>
            <a:pPr algn="ctr"/>
            <a:r>
              <a:rPr lang="en-GB" sz="3200">
                <a:solidFill>
                  <a:srgbClr val="101D41"/>
                </a:solidFill>
                <a:latin typeface="Century Gothic" panose="020B0502020202020204" pitchFamily="34" charset="0"/>
              </a:rPr>
              <a:t>Upgraded</a:t>
            </a:r>
            <a:r>
              <a:rPr lang="en-GB" sz="3200" b="0">
                <a:solidFill>
                  <a:srgbClr val="101D41"/>
                </a:solidFill>
                <a:latin typeface="Century Gothic" panose="020B0502020202020204" pitchFamily="34" charset="0"/>
              </a:rPr>
              <a:t> </a:t>
            </a:r>
            <a:r>
              <a:rPr lang="en-GB" sz="3200">
                <a:solidFill>
                  <a:srgbClr val="101D41"/>
                </a:solidFill>
                <a:latin typeface="Century Gothic" panose="020B0502020202020204" pitchFamily="34" charset="0"/>
              </a:rPr>
              <a:t>action planning</a:t>
            </a:r>
            <a:r>
              <a:rPr lang="en-GB" sz="3200" b="0">
                <a:solidFill>
                  <a:srgbClr val="101D41"/>
                </a:solidFill>
                <a:latin typeface="Century Gothic" panose="020B0502020202020204" pitchFamily="34" charset="0"/>
              </a:rPr>
              <a:t>:</a:t>
            </a:r>
            <a:br>
              <a:rPr lang="en-GB" sz="3200" b="0">
                <a:solidFill>
                  <a:srgbClr val="101D41"/>
                </a:solidFill>
                <a:latin typeface="Century Gothic" panose="020B0502020202020204" pitchFamily="34" charset="0"/>
              </a:rPr>
            </a:br>
            <a:r>
              <a:rPr lang="en-GB" sz="3200" b="0">
                <a:solidFill>
                  <a:srgbClr val="101D41"/>
                </a:solidFill>
                <a:latin typeface="Century Gothic" panose="020B0502020202020204" pitchFamily="34" charset="0"/>
              </a:rPr>
              <a:t>Smarter actions. Stronger culture.</a:t>
            </a:r>
          </a:p>
        </p:txBody>
      </p:sp>
      <p:sp>
        <p:nvSpPr>
          <p:cNvPr id="22" name="Rectangle: Rounded Corners 21">
            <a:extLst>
              <a:ext uri="{FF2B5EF4-FFF2-40B4-BE49-F238E27FC236}">
                <a16:creationId xmlns:a16="http://schemas.microsoft.com/office/drawing/2014/main" id="{69D16EFA-8C6B-B6E1-04DB-6B35D1ABC464}"/>
              </a:ext>
              <a:ext uri="{C183D7F6-B498-43B3-948B-1728B52AA6E4}">
                <adec:decorative xmlns:adec="http://schemas.microsoft.com/office/drawing/2017/decorative" val="1"/>
              </a:ext>
            </a:extLst>
          </p:cNvPr>
          <p:cNvSpPr/>
          <p:nvPr/>
        </p:nvSpPr>
        <p:spPr>
          <a:xfrm>
            <a:off x="5273676" y="6427416"/>
            <a:ext cx="1644650" cy="3162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entury Gothic"/>
              <a:ea typeface="+mn-ea"/>
              <a:cs typeface="+mn-cs"/>
            </a:endParaRPr>
          </a:p>
        </p:txBody>
      </p:sp>
      <p:grpSp>
        <p:nvGrpSpPr>
          <p:cNvPr id="23" name="Group 22">
            <a:extLst>
              <a:ext uri="{FF2B5EF4-FFF2-40B4-BE49-F238E27FC236}">
                <a16:creationId xmlns:a16="http://schemas.microsoft.com/office/drawing/2014/main" id="{F430BE5A-80EA-88C1-7AB5-381906470850}"/>
              </a:ext>
              <a:ext uri="{C183D7F6-B498-43B3-948B-1728B52AA6E4}">
                <adec:decorative xmlns:adec="http://schemas.microsoft.com/office/drawing/2017/decorative" val="1"/>
              </a:ext>
            </a:extLst>
          </p:cNvPr>
          <p:cNvGrpSpPr/>
          <p:nvPr/>
        </p:nvGrpSpPr>
        <p:grpSpPr>
          <a:xfrm>
            <a:off x="5536282" y="6484543"/>
            <a:ext cx="1119437" cy="213437"/>
            <a:chOff x="1953004" y="3677534"/>
            <a:chExt cx="2190456" cy="417642"/>
          </a:xfrm>
        </p:grpSpPr>
        <p:sp>
          <p:nvSpPr>
            <p:cNvPr id="25" name="Freeform: Shape 24">
              <a:extLst>
                <a:ext uri="{FF2B5EF4-FFF2-40B4-BE49-F238E27FC236}">
                  <a16:creationId xmlns:a16="http://schemas.microsoft.com/office/drawing/2014/main" id="{D3640176-D868-94D9-4FEE-9E669D6974FC}"/>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0" name="Freeform: Shape 29">
              <a:extLst>
                <a:ext uri="{FF2B5EF4-FFF2-40B4-BE49-F238E27FC236}">
                  <a16:creationId xmlns:a16="http://schemas.microsoft.com/office/drawing/2014/main" id="{048805EC-E427-AD92-FFC9-2B1D6EE2390B}"/>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1" name="Freeform: Shape 30">
              <a:extLst>
                <a:ext uri="{FF2B5EF4-FFF2-40B4-BE49-F238E27FC236}">
                  <a16:creationId xmlns:a16="http://schemas.microsoft.com/office/drawing/2014/main" id="{5704FB6D-F8E8-C80D-37A1-693BE856D133}"/>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2" name="Freeform: Shape 31">
              <a:extLst>
                <a:ext uri="{FF2B5EF4-FFF2-40B4-BE49-F238E27FC236}">
                  <a16:creationId xmlns:a16="http://schemas.microsoft.com/office/drawing/2014/main" id="{D0201F3D-A3D2-96FD-A93B-F0BCCAFAEF2A}"/>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3" name="Freeform: Shape 32">
              <a:extLst>
                <a:ext uri="{FF2B5EF4-FFF2-40B4-BE49-F238E27FC236}">
                  <a16:creationId xmlns:a16="http://schemas.microsoft.com/office/drawing/2014/main" id="{A0F53132-0103-E399-CCF1-62FE8267B9EC}"/>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4" name="Freeform: Shape 33">
              <a:extLst>
                <a:ext uri="{FF2B5EF4-FFF2-40B4-BE49-F238E27FC236}">
                  <a16:creationId xmlns:a16="http://schemas.microsoft.com/office/drawing/2014/main" id="{BDEC6335-3D47-68CF-5EC7-DE6F23128EA6}"/>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6" name="Freeform: Shape 35">
              <a:extLst>
                <a:ext uri="{FF2B5EF4-FFF2-40B4-BE49-F238E27FC236}">
                  <a16:creationId xmlns:a16="http://schemas.microsoft.com/office/drawing/2014/main" id="{4859D856-C7AF-27E6-55C0-495A4CEA85F5}"/>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8" name="Freeform: Shape 37">
              <a:extLst>
                <a:ext uri="{FF2B5EF4-FFF2-40B4-BE49-F238E27FC236}">
                  <a16:creationId xmlns:a16="http://schemas.microsoft.com/office/drawing/2014/main" id="{5AAB5FDD-6176-33AB-DD78-EF3BCF2566D5}"/>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9" name="Freeform: Shape 38">
              <a:extLst>
                <a:ext uri="{FF2B5EF4-FFF2-40B4-BE49-F238E27FC236}">
                  <a16:creationId xmlns:a16="http://schemas.microsoft.com/office/drawing/2014/main" id="{E4DEF90D-2B47-4AAA-730C-340CED1D1B48}"/>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0" name="Freeform: Shape 39">
              <a:extLst>
                <a:ext uri="{FF2B5EF4-FFF2-40B4-BE49-F238E27FC236}">
                  <a16:creationId xmlns:a16="http://schemas.microsoft.com/office/drawing/2014/main" id="{32373B02-D7DC-791D-0E5C-5858DB64BE02}"/>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2" name="Freeform: Shape 41">
              <a:extLst>
                <a:ext uri="{FF2B5EF4-FFF2-40B4-BE49-F238E27FC236}">
                  <a16:creationId xmlns:a16="http://schemas.microsoft.com/office/drawing/2014/main" id="{94748885-5AC8-56F6-A67D-E2A127C1BC56}"/>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3" name="Freeform: Shape 42">
              <a:extLst>
                <a:ext uri="{FF2B5EF4-FFF2-40B4-BE49-F238E27FC236}">
                  <a16:creationId xmlns:a16="http://schemas.microsoft.com/office/drawing/2014/main" id="{20CABDC1-3EE8-4391-1FF0-5BD09B0545D1}"/>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4" name="Freeform: Shape 43">
              <a:extLst>
                <a:ext uri="{FF2B5EF4-FFF2-40B4-BE49-F238E27FC236}">
                  <a16:creationId xmlns:a16="http://schemas.microsoft.com/office/drawing/2014/main" id="{3BCCBE66-39B0-D399-6AC1-714481CB867E}"/>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69" name="Freeform: Shape 68">
              <a:extLst>
                <a:ext uri="{FF2B5EF4-FFF2-40B4-BE49-F238E27FC236}">
                  <a16:creationId xmlns:a16="http://schemas.microsoft.com/office/drawing/2014/main" id="{259E89F8-EF23-55C3-6124-1C15CF53D5AE}"/>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70" name="Freeform: Shape 69">
              <a:extLst>
                <a:ext uri="{FF2B5EF4-FFF2-40B4-BE49-F238E27FC236}">
                  <a16:creationId xmlns:a16="http://schemas.microsoft.com/office/drawing/2014/main" id="{2985CA83-8759-0244-8028-803E303F4838}"/>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71" name="Freeform: Shape 70">
              <a:extLst>
                <a:ext uri="{FF2B5EF4-FFF2-40B4-BE49-F238E27FC236}">
                  <a16:creationId xmlns:a16="http://schemas.microsoft.com/office/drawing/2014/main" id="{C25444F2-B30D-29CA-3A75-863EEA51B418}"/>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pic>
        <p:nvPicPr>
          <p:cNvPr id="6146" name="Picture 2" descr="Laptop computer or notebook with blank screen 10869752 PNG">
            <a:extLst>
              <a:ext uri="{FF2B5EF4-FFF2-40B4-BE49-F238E27FC236}">
                <a16:creationId xmlns:a16="http://schemas.microsoft.com/office/drawing/2014/main" id="{C9A3528B-DD4C-E42E-9E41-8C457BBD2D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1" y="1543743"/>
            <a:ext cx="6550694" cy="435055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C14129B-8603-B525-F0B4-D9E88EC723F5}"/>
              </a:ext>
            </a:extLst>
          </p:cNvPr>
          <p:cNvSpPr txBox="1"/>
          <p:nvPr/>
        </p:nvSpPr>
        <p:spPr>
          <a:xfrm>
            <a:off x="10617200" y="546100"/>
            <a:ext cx="0" cy="0"/>
          </a:xfrm>
          <a:prstGeom prst="rect">
            <a:avLst/>
          </a:prstGeom>
          <a:noFill/>
        </p:spPr>
        <p:txBody>
          <a:bodyPr wrap="none" lIns="0" tIns="0" rIns="0" bIns="0" rtlCol="0">
            <a:noAutofit/>
          </a:bodyPr>
          <a:lstStyle/>
          <a:p>
            <a:pPr algn="l"/>
            <a:endParaRPr lang="en-GB" sz="1400" err="1"/>
          </a:p>
        </p:txBody>
      </p:sp>
      <p:pic>
        <p:nvPicPr>
          <p:cNvPr id="6" name="Prism 2.mp4">
            <a:hlinkClick r:id="" action="ppaction://media"/>
            <a:extLst>
              <a:ext uri="{FF2B5EF4-FFF2-40B4-BE49-F238E27FC236}">
                <a16:creationId xmlns:a16="http://schemas.microsoft.com/office/drawing/2014/main" id="{307F8D08-27B0-B90C-CB3B-7CEE8188E7B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436062" y="2199190"/>
            <a:ext cx="3758263" cy="2556000"/>
          </a:xfrm>
          <a:prstGeom prst="rect">
            <a:avLst/>
          </a:prstGeom>
        </p:spPr>
      </p:pic>
      <p:pic>
        <p:nvPicPr>
          <p:cNvPr id="8" name="Picture 7">
            <a:extLst>
              <a:ext uri="{FF2B5EF4-FFF2-40B4-BE49-F238E27FC236}">
                <a16:creationId xmlns:a16="http://schemas.microsoft.com/office/drawing/2014/main" id="{3E88CCCF-B256-AB11-D64B-6B2A6375285C}"/>
              </a:ext>
            </a:extLst>
          </p:cNvPr>
          <p:cNvPicPr>
            <a:picLocks noChangeAspect="1"/>
          </p:cNvPicPr>
          <p:nvPr/>
        </p:nvPicPr>
        <p:blipFill>
          <a:blip r:embed="rId7"/>
          <a:stretch>
            <a:fillRect/>
          </a:stretch>
        </p:blipFill>
        <p:spPr>
          <a:xfrm>
            <a:off x="6045843" y="1446835"/>
            <a:ext cx="6146157" cy="4685252"/>
          </a:xfrm>
          <a:prstGeom prst="rect">
            <a:avLst/>
          </a:prstGeom>
        </p:spPr>
      </p:pic>
      <p:sp>
        <p:nvSpPr>
          <p:cNvPr id="9" name="Text Placeholder 2">
            <a:extLst>
              <a:ext uri="{FF2B5EF4-FFF2-40B4-BE49-F238E27FC236}">
                <a16:creationId xmlns:a16="http://schemas.microsoft.com/office/drawing/2014/main" id="{3E691765-443A-E91E-22F3-1403C03FAC96}"/>
              </a:ext>
            </a:extLst>
          </p:cNvPr>
          <p:cNvSpPr txBox="1">
            <a:spLocks/>
          </p:cNvSpPr>
          <p:nvPr/>
        </p:nvSpPr>
        <p:spPr>
          <a:xfrm>
            <a:off x="7000556" y="1765672"/>
            <a:ext cx="4707030" cy="4718871"/>
          </a:xfrm>
          <a:prstGeom prst="rect">
            <a:avLst/>
          </a:prstGeom>
        </p:spPr>
        <p:txBody>
          <a:bodyPr vert="horz" lIns="0" tIns="0" rIns="0" bIns="0" rtlCol="0" anchor="t">
            <a:noAutofit/>
          </a:bodyPr>
          <a:lstStyle>
            <a:lvl1pPr marL="228578" indent="-228578" algn="l" defTabSz="914309" rtl="0" eaLnBrk="1" latinLnBrk="0" hangingPunct="1">
              <a:lnSpc>
                <a:spcPct val="90000"/>
              </a:lnSpc>
              <a:spcBef>
                <a:spcPts val="1000"/>
              </a:spcBef>
              <a:buFont typeface="Arial" panose="020B0604020202020204" pitchFamily="34" charset="0"/>
              <a:buChar char="•"/>
              <a:defRPr sz="2000" kern="1200">
                <a:solidFill>
                  <a:schemeClr val="bg2"/>
                </a:solidFill>
                <a:latin typeface="+mn-lt"/>
                <a:ea typeface="Verdana" panose="020B0604030504040204" pitchFamily="34" charset="0"/>
                <a:cs typeface="+mn-cs"/>
              </a:defRPr>
            </a:lvl1pPr>
            <a:lvl2pPr marL="685734" indent="-228578" algn="l" defTabSz="914309"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600" kern="1200">
                <a:solidFill>
                  <a:schemeClr val="bg2"/>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GB" sz="1600">
                <a:solidFill>
                  <a:srgbClr val="101D41"/>
                </a:solidFill>
              </a:rPr>
              <a:t>Automatically surfaces </a:t>
            </a:r>
            <a:r>
              <a:rPr lang="en-GB" sz="1600" b="1">
                <a:solidFill>
                  <a:srgbClr val="101D41"/>
                </a:solidFill>
              </a:rPr>
              <a:t>three tailored action recommendations</a:t>
            </a:r>
            <a:endParaRPr lang="en-GB" sz="1600">
              <a:solidFill>
                <a:srgbClr val="101D41"/>
              </a:solidFill>
            </a:endParaRPr>
          </a:p>
          <a:p>
            <a:pPr marL="0" indent="0">
              <a:lnSpc>
                <a:spcPct val="150000"/>
              </a:lnSpc>
              <a:buNone/>
            </a:pPr>
            <a:r>
              <a:rPr lang="en-GB" sz="1600">
                <a:solidFill>
                  <a:srgbClr val="101D41"/>
                </a:solidFill>
              </a:rPr>
              <a:t>Allows managers to generate actions for </a:t>
            </a:r>
            <a:r>
              <a:rPr lang="en-GB" sz="1600" b="1">
                <a:solidFill>
                  <a:srgbClr val="101D41"/>
                </a:solidFill>
              </a:rPr>
              <a:t>specific questions or results</a:t>
            </a:r>
            <a:r>
              <a:rPr lang="en-GB" sz="1600">
                <a:solidFill>
                  <a:srgbClr val="101D41"/>
                </a:solidFill>
              </a:rPr>
              <a:t> they want to improve</a:t>
            </a:r>
          </a:p>
          <a:p>
            <a:pPr marL="0" indent="0">
              <a:lnSpc>
                <a:spcPct val="150000"/>
              </a:lnSpc>
              <a:buNone/>
            </a:pPr>
            <a:r>
              <a:rPr lang="en-GB" sz="1600" b="1">
                <a:solidFill>
                  <a:srgbClr val="101D41"/>
                </a:solidFill>
              </a:rPr>
              <a:t>Prism Suggest</a:t>
            </a:r>
            <a:r>
              <a:rPr lang="en-GB" sz="1600">
                <a:solidFill>
                  <a:srgbClr val="101D41"/>
                </a:solidFill>
              </a:rPr>
              <a:t> creates high-quality actions from scratch or strengthens managers’ initial ideas for greater clarity and impact</a:t>
            </a:r>
          </a:p>
          <a:p>
            <a:pPr marL="0" indent="0">
              <a:lnSpc>
                <a:spcPct val="150000"/>
              </a:lnSpc>
              <a:buNone/>
            </a:pPr>
            <a:r>
              <a:rPr lang="en-GB" sz="1600">
                <a:solidFill>
                  <a:srgbClr val="101D41"/>
                </a:solidFill>
              </a:rPr>
              <a:t>Supports both </a:t>
            </a:r>
            <a:r>
              <a:rPr lang="en-GB" sz="1600" b="1">
                <a:solidFill>
                  <a:srgbClr val="101D41"/>
                </a:solidFill>
              </a:rPr>
              <a:t>team-level action planning</a:t>
            </a:r>
            <a:r>
              <a:rPr lang="en-GB" sz="1600">
                <a:solidFill>
                  <a:srgbClr val="101D41"/>
                </a:solidFill>
              </a:rPr>
              <a:t> and </a:t>
            </a:r>
            <a:r>
              <a:rPr lang="en-GB" sz="1600" b="1">
                <a:solidFill>
                  <a:srgbClr val="101D41"/>
                </a:solidFill>
              </a:rPr>
              <a:t>organisation-wide strategic initiatives</a:t>
            </a:r>
            <a:endParaRPr lang="en-US" sz="1500">
              <a:solidFill>
                <a:srgbClr val="101D41"/>
              </a:solidFill>
            </a:endParaRPr>
          </a:p>
          <a:p>
            <a:endParaRPr lang="en-GB"/>
          </a:p>
        </p:txBody>
      </p:sp>
      <p:sp>
        <p:nvSpPr>
          <p:cNvPr id="11" name="Graphic 21">
            <a:extLst>
              <a:ext uri="{FF2B5EF4-FFF2-40B4-BE49-F238E27FC236}">
                <a16:creationId xmlns:a16="http://schemas.microsoft.com/office/drawing/2014/main" id="{9AED6DE5-28A1-BEC0-6366-86F63F4971D1}"/>
              </a:ext>
              <a:ext uri="{C183D7F6-B498-43B3-948B-1728B52AA6E4}">
                <adec:decorative xmlns:adec="http://schemas.microsoft.com/office/drawing/2017/decorative" val="1"/>
              </a:ext>
            </a:extLst>
          </p:cNvPr>
          <p:cNvSpPr/>
          <p:nvPr/>
        </p:nvSpPr>
        <p:spPr>
          <a:xfrm>
            <a:off x="6470979" y="3901378"/>
            <a:ext cx="327001" cy="327001"/>
          </a:xfrm>
          <a:custGeom>
            <a:avLst/>
            <a:gdLst>
              <a:gd name="connsiteX0" fmla="*/ 1905457 w 3810000"/>
              <a:gd name="connsiteY0" fmla="*/ 0 h 3810000"/>
              <a:gd name="connsiteX1" fmla="*/ 0 w 3810000"/>
              <a:gd name="connsiteY1" fmla="*/ 1904543 h 3810000"/>
              <a:gd name="connsiteX2" fmla="*/ 1905457 w 3810000"/>
              <a:gd name="connsiteY2" fmla="*/ 3810000 h 3810000"/>
              <a:gd name="connsiteX3" fmla="*/ 3810000 w 3810000"/>
              <a:gd name="connsiteY3" fmla="*/ 1904543 h 3810000"/>
              <a:gd name="connsiteX4" fmla="*/ 1905457 w 3810000"/>
              <a:gd name="connsiteY4" fmla="*/ 0 h 3810000"/>
              <a:gd name="connsiteX5" fmla="*/ 1905457 w 3810000"/>
              <a:gd name="connsiteY5" fmla="*/ 238125 h 3810000"/>
              <a:gd name="connsiteX6" fmla="*/ 3571875 w 3810000"/>
              <a:gd name="connsiteY6" fmla="*/ 1904543 h 3810000"/>
              <a:gd name="connsiteX7" fmla="*/ 1905457 w 3810000"/>
              <a:gd name="connsiteY7" fmla="*/ 3571875 h 3810000"/>
              <a:gd name="connsiteX8" fmla="*/ 238125 w 3810000"/>
              <a:gd name="connsiteY8" fmla="*/ 1904543 h 3810000"/>
              <a:gd name="connsiteX9" fmla="*/ 1905457 w 3810000"/>
              <a:gd name="connsiteY9" fmla="*/ 238125 h 3810000"/>
              <a:gd name="connsiteX10" fmla="*/ 2713749 w 3810000"/>
              <a:gd name="connsiteY10" fmla="*/ 1285418 h 3810000"/>
              <a:gd name="connsiteX11" fmla="*/ 2629662 w 3810000"/>
              <a:gd name="connsiteY11" fmla="*/ 1321137 h 3810000"/>
              <a:gd name="connsiteX12" fmla="*/ 1722692 w 3810000"/>
              <a:gd name="connsiteY12" fmla="*/ 2235994 h 3810000"/>
              <a:gd name="connsiteX13" fmla="*/ 1180376 w 3810000"/>
              <a:gd name="connsiteY13" fmla="*/ 1689335 h 3810000"/>
              <a:gd name="connsiteX14" fmla="*/ 1180376 w 3810000"/>
              <a:gd name="connsiteY14" fmla="*/ 1689186 h 3810000"/>
              <a:gd name="connsiteX15" fmla="*/ 1012500 w 3810000"/>
              <a:gd name="connsiteY15" fmla="*/ 1688293 h 3810000"/>
              <a:gd name="connsiteX16" fmla="*/ 976930 w 3810000"/>
              <a:gd name="connsiteY16" fmla="*/ 1772528 h 3810000"/>
              <a:gd name="connsiteX17" fmla="*/ 1011607 w 3810000"/>
              <a:gd name="connsiteY17" fmla="*/ 1857065 h 3810000"/>
              <a:gd name="connsiteX18" fmla="*/ 1638314 w 3810000"/>
              <a:gd name="connsiteY18" fmla="*/ 2488229 h 3810000"/>
              <a:gd name="connsiteX19" fmla="*/ 1722549 w 3810000"/>
              <a:gd name="connsiteY19" fmla="*/ 2523204 h 3810000"/>
              <a:gd name="connsiteX20" fmla="*/ 1806933 w 3810000"/>
              <a:gd name="connsiteY20" fmla="*/ 2488229 h 3810000"/>
              <a:gd name="connsiteX21" fmla="*/ 2798410 w 3810000"/>
              <a:gd name="connsiteY21" fmla="*/ 1488981 h 3810000"/>
              <a:gd name="connsiteX22" fmla="*/ 2833533 w 3810000"/>
              <a:gd name="connsiteY22" fmla="*/ 1404444 h 3810000"/>
              <a:gd name="connsiteX23" fmla="*/ 2798410 w 3810000"/>
              <a:gd name="connsiteY23" fmla="*/ 1320060 h 3810000"/>
              <a:gd name="connsiteX24" fmla="*/ 2713725 w 3810000"/>
              <a:gd name="connsiteY24" fmla="*/ 128538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0000" h="3810000">
                <a:moveTo>
                  <a:pt x="1905457" y="0"/>
                </a:moveTo>
                <a:cubicBezTo>
                  <a:pt x="854735" y="0"/>
                  <a:pt x="0" y="853821"/>
                  <a:pt x="0" y="1904543"/>
                </a:cubicBezTo>
                <a:cubicBezTo>
                  <a:pt x="0" y="2955265"/>
                  <a:pt x="854735" y="3810000"/>
                  <a:pt x="1905457" y="3810000"/>
                </a:cubicBezTo>
                <a:cubicBezTo>
                  <a:pt x="2956179" y="3810000"/>
                  <a:pt x="3810000" y="2955265"/>
                  <a:pt x="3810000" y="1904543"/>
                </a:cubicBezTo>
                <a:cubicBezTo>
                  <a:pt x="3810000" y="853821"/>
                  <a:pt x="2956179" y="0"/>
                  <a:pt x="1905457" y="0"/>
                </a:cubicBezTo>
                <a:close/>
                <a:moveTo>
                  <a:pt x="1905457" y="238125"/>
                </a:moveTo>
                <a:cubicBezTo>
                  <a:pt x="2827439" y="238125"/>
                  <a:pt x="3571875" y="982561"/>
                  <a:pt x="3571875" y="1904543"/>
                </a:cubicBezTo>
                <a:cubicBezTo>
                  <a:pt x="3571875" y="2826525"/>
                  <a:pt x="2827439" y="3571875"/>
                  <a:pt x="1905457" y="3571875"/>
                </a:cubicBezTo>
                <a:cubicBezTo>
                  <a:pt x="983475" y="3571875"/>
                  <a:pt x="238125" y="2826563"/>
                  <a:pt x="238125" y="1904543"/>
                </a:cubicBezTo>
                <a:cubicBezTo>
                  <a:pt x="238125" y="982523"/>
                  <a:pt x="983437" y="238125"/>
                  <a:pt x="1905457" y="238125"/>
                </a:cubicBezTo>
                <a:close/>
                <a:moveTo>
                  <a:pt x="2713749" y="1285418"/>
                </a:moveTo>
                <a:cubicBezTo>
                  <a:pt x="2682197" y="1285715"/>
                  <a:pt x="2651836" y="1298515"/>
                  <a:pt x="2629662" y="1321137"/>
                </a:cubicBezTo>
                <a:lnTo>
                  <a:pt x="1722692" y="2235994"/>
                </a:lnTo>
                <a:lnTo>
                  <a:pt x="1180376" y="1689335"/>
                </a:lnTo>
                <a:lnTo>
                  <a:pt x="1180376" y="1689186"/>
                </a:lnTo>
                <a:cubicBezTo>
                  <a:pt x="1134241" y="1642750"/>
                  <a:pt x="1059230" y="1642304"/>
                  <a:pt x="1012500" y="1688293"/>
                </a:cubicBezTo>
                <a:cubicBezTo>
                  <a:pt x="989878" y="1710468"/>
                  <a:pt x="977079" y="1740829"/>
                  <a:pt x="976930" y="1772528"/>
                </a:cubicBezTo>
                <a:cubicBezTo>
                  <a:pt x="976781" y="1804080"/>
                  <a:pt x="989283" y="1834590"/>
                  <a:pt x="1011607" y="1857065"/>
                </a:cubicBezTo>
                <a:lnTo>
                  <a:pt x="1638314" y="2488229"/>
                </a:lnTo>
                <a:cubicBezTo>
                  <a:pt x="1660639" y="2510554"/>
                  <a:pt x="1690999" y="2523204"/>
                  <a:pt x="1722549" y="2523204"/>
                </a:cubicBezTo>
                <a:cubicBezTo>
                  <a:pt x="1754250" y="2523204"/>
                  <a:pt x="1784462" y="2510554"/>
                  <a:pt x="1806933" y="2488229"/>
                </a:cubicBezTo>
                <a:lnTo>
                  <a:pt x="2798410" y="1488981"/>
                </a:lnTo>
                <a:cubicBezTo>
                  <a:pt x="2820883" y="1466508"/>
                  <a:pt x="2833533" y="1436147"/>
                  <a:pt x="2833533" y="1404444"/>
                </a:cubicBezTo>
                <a:cubicBezTo>
                  <a:pt x="2833533" y="1372741"/>
                  <a:pt x="2820883" y="1342383"/>
                  <a:pt x="2798410" y="1320060"/>
                </a:cubicBezTo>
                <a:cubicBezTo>
                  <a:pt x="2775937" y="1297736"/>
                  <a:pt x="2745428" y="1285235"/>
                  <a:pt x="2713725" y="1285383"/>
                </a:cubicBezTo>
                <a:close/>
              </a:path>
            </a:pathLst>
          </a:custGeom>
          <a:gradFill flip="none" rotWithShape="1">
            <a:gsLst>
              <a:gs pos="0">
                <a:srgbClr val="EB620E"/>
              </a:gs>
              <a:gs pos="80000">
                <a:srgbClr val="00ABC7"/>
              </a:gs>
            </a:gsLst>
            <a:lin ang="0" scaled="1"/>
            <a:tileRect/>
          </a:gra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2" name="Graphic 21">
            <a:extLst>
              <a:ext uri="{FF2B5EF4-FFF2-40B4-BE49-F238E27FC236}">
                <a16:creationId xmlns:a16="http://schemas.microsoft.com/office/drawing/2014/main" id="{C92AB3CC-9DC9-977F-012E-71288C220ED0}"/>
              </a:ext>
              <a:ext uri="{C183D7F6-B498-43B3-948B-1728B52AA6E4}">
                <adec:decorative xmlns:adec="http://schemas.microsoft.com/office/drawing/2017/decorative" val="1"/>
              </a:ext>
            </a:extLst>
          </p:cNvPr>
          <p:cNvSpPr/>
          <p:nvPr/>
        </p:nvSpPr>
        <p:spPr>
          <a:xfrm>
            <a:off x="6470979" y="2671129"/>
            <a:ext cx="327001" cy="327001"/>
          </a:xfrm>
          <a:custGeom>
            <a:avLst/>
            <a:gdLst>
              <a:gd name="connsiteX0" fmla="*/ 1905457 w 3810000"/>
              <a:gd name="connsiteY0" fmla="*/ 0 h 3810000"/>
              <a:gd name="connsiteX1" fmla="*/ 0 w 3810000"/>
              <a:gd name="connsiteY1" fmla="*/ 1904543 h 3810000"/>
              <a:gd name="connsiteX2" fmla="*/ 1905457 w 3810000"/>
              <a:gd name="connsiteY2" fmla="*/ 3810000 h 3810000"/>
              <a:gd name="connsiteX3" fmla="*/ 3810000 w 3810000"/>
              <a:gd name="connsiteY3" fmla="*/ 1904543 h 3810000"/>
              <a:gd name="connsiteX4" fmla="*/ 1905457 w 3810000"/>
              <a:gd name="connsiteY4" fmla="*/ 0 h 3810000"/>
              <a:gd name="connsiteX5" fmla="*/ 1905457 w 3810000"/>
              <a:gd name="connsiteY5" fmla="*/ 238125 h 3810000"/>
              <a:gd name="connsiteX6" fmla="*/ 3571875 w 3810000"/>
              <a:gd name="connsiteY6" fmla="*/ 1904543 h 3810000"/>
              <a:gd name="connsiteX7" fmla="*/ 1905457 w 3810000"/>
              <a:gd name="connsiteY7" fmla="*/ 3571875 h 3810000"/>
              <a:gd name="connsiteX8" fmla="*/ 238125 w 3810000"/>
              <a:gd name="connsiteY8" fmla="*/ 1904543 h 3810000"/>
              <a:gd name="connsiteX9" fmla="*/ 1905457 w 3810000"/>
              <a:gd name="connsiteY9" fmla="*/ 238125 h 3810000"/>
              <a:gd name="connsiteX10" fmla="*/ 2713749 w 3810000"/>
              <a:gd name="connsiteY10" fmla="*/ 1285418 h 3810000"/>
              <a:gd name="connsiteX11" fmla="*/ 2629662 w 3810000"/>
              <a:gd name="connsiteY11" fmla="*/ 1321137 h 3810000"/>
              <a:gd name="connsiteX12" fmla="*/ 1722692 w 3810000"/>
              <a:gd name="connsiteY12" fmla="*/ 2235994 h 3810000"/>
              <a:gd name="connsiteX13" fmla="*/ 1180376 w 3810000"/>
              <a:gd name="connsiteY13" fmla="*/ 1689335 h 3810000"/>
              <a:gd name="connsiteX14" fmla="*/ 1180376 w 3810000"/>
              <a:gd name="connsiteY14" fmla="*/ 1689186 h 3810000"/>
              <a:gd name="connsiteX15" fmla="*/ 1012500 w 3810000"/>
              <a:gd name="connsiteY15" fmla="*/ 1688293 h 3810000"/>
              <a:gd name="connsiteX16" fmla="*/ 976930 w 3810000"/>
              <a:gd name="connsiteY16" fmla="*/ 1772528 h 3810000"/>
              <a:gd name="connsiteX17" fmla="*/ 1011607 w 3810000"/>
              <a:gd name="connsiteY17" fmla="*/ 1857065 h 3810000"/>
              <a:gd name="connsiteX18" fmla="*/ 1638314 w 3810000"/>
              <a:gd name="connsiteY18" fmla="*/ 2488229 h 3810000"/>
              <a:gd name="connsiteX19" fmla="*/ 1722549 w 3810000"/>
              <a:gd name="connsiteY19" fmla="*/ 2523204 h 3810000"/>
              <a:gd name="connsiteX20" fmla="*/ 1806933 w 3810000"/>
              <a:gd name="connsiteY20" fmla="*/ 2488229 h 3810000"/>
              <a:gd name="connsiteX21" fmla="*/ 2798410 w 3810000"/>
              <a:gd name="connsiteY21" fmla="*/ 1488981 h 3810000"/>
              <a:gd name="connsiteX22" fmla="*/ 2833533 w 3810000"/>
              <a:gd name="connsiteY22" fmla="*/ 1404444 h 3810000"/>
              <a:gd name="connsiteX23" fmla="*/ 2798410 w 3810000"/>
              <a:gd name="connsiteY23" fmla="*/ 1320060 h 3810000"/>
              <a:gd name="connsiteX24" fmla="*/ 2713725 w 3810000"/>
              <a:gd name="connsiteY24" fmla="*/ 128538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0000" h="3810000">
                <a:moveTo>
                  <a:pt x="1905457" y="0"/>
                </a:moveTo>
                <a:cubicBezTo>
                  <a:pt x="854735" y="0"/>
                  <a:pt x="0" y="853821"/>
                  <a:pt x="0" y="1904543"/>
                </a:cubicBezTo>
                <a:cubicBezTo>
                  <a:pt x="0" y="2955265"/>
                  <a:pt x="854735" y="3810000"/>
                  <a:pt x="1905457" y="3810000"/>
                </a:cubicBezTo>
                <a:cubicBezTo>
                  <a:pt x="2956179" y="3810000"/>
                  <a:pt x="3810000" y="2955265"/>
                  <a:pt x="3810000" y="1904543"/>
                </a:cubicBezTo>
                <a:cubicBezTo>
                  <a:pt x="3810000" y="853821"/>
                  <a:pt x="2956179" y="0"/>
                  <a:pt x="1905457" y="0"/>
                </a:cubicBezTo>
                <a:close/>
                <a:moveTo>
                  <a:pt x="1905457" y="238125"/>
                </a:moveTo>
                <a:cubicBezTo>
                  <a:pt x="2827439" y="238125"/>
                  <a:pt x="3571875" y="982561"/>
                  <a:pt x="3571875" y="1904543"/>
                </a:cubicBezTo>
                <a:cubicBezTo>
                  <a:pt x="3571875" y="2826525"/>
                  <a:pt x="2827439" y="3571875"/>
                  <a:pt x="1905457" y="3571875"/>
                </a:cubicBezTo>
                <a:cubicBezTo>
                  <a:pt x="983475" y="3571875"/>
                  <a:pt x="238125" y="2826563"/>
                  <a:pt x="238125" y="1904543"/>
                </a:cubicBezTo>
                <a:cubicBezTo>
                  <a:pt x="238125" y="982523"/>
                  <a:pt x="983437" y="238125"/>
                  <a:pt x="1905457" y="238125"/>
                </a:cubicBezTo>
                <a:close/>
                <a:moveTo>
                  <a:pt x="2713749" y="1285418"/>
                </a:moveTo>
                <a:cubicBezTo>
                  <a:pt x="2682197" y="1285715"/>
                  <a:pt x="2651836" y="1298515"/>
                  <a:pt x="2629662" y="1321137"/>
                </a:cubicBezTo>
                <a:lnTo>
                  <a:pt x="1722692" y="2235994"/>
                </a:lnTo>
                <a:lnTo>
                  <a:pt x="1180376" y="1689335"/>
                </a:lnTo>
                <a:lnTo>
                  <a:pt x="1180376" y="1689186"/>
                </a:lnTo>
                <a:cubicBezTo>
                  <a:pt x="1134241" y="1642750"/>
                  <a:pt x="1059230" y="1642304"/>
                  <a:pt x="1012500" y="1688293"/>
                </a:cubicBezTo>
                <a:cubicBezTo>
                  <a:pt x="989878" y="1710468"/>
                  <a:pt x="977079" y="1740829"/>
                  <a:pt x="976930" y="1772528"/>
                </a:cubicBezTo>
                <a:cubicBezTo>
                  <a:pt x="976781" y="1804080"/>
                  <a:pt x="989283" y="1834590"/>
                  <a:pt x="1011607" y="1857065"/>
                </a:cubicBezTo>
                <a:lnTo>
                  <a:pt x="1638314" y="2488229"/>
                </a:lnTo>
                <a:cubicBezTo>
                  <a:pt x="1660639" y="2510554"/>
                  <a:pt x="1690999" y="2523204"/>
                  <a:pt x="1722549" y="2523204"/>
                </a:cubicBezTo>
                <a:cubicBezTo>
                  <a:pt x="1754250" y="2523204"/>
                  <a:pt x="1784462" y="2510554"/>
                  <a:pt x="1806933" y="2488229"/>
                </a:cubicBezTo>
                <a:lnTo>
                  <a:pt x="2798410" y="1488981"/>
                </a:lnTo>
                <a:cubicBezTo>
                  <a:pt x="2820883" y="1466508"/>
                  <a:pt x="2833533" y="1436147"/>
                  <a:pt x="2833533" y="1404444"/>
                </a:cubicBezTo>
                <a:cubicBezTo>
                  <a:pt x="2833533" y="1372741"/>
                  <a:pt x="2820883" y="1342383"/>
                  <a:pt x="2798410" y="1320060"/>
                </a:cubicBezTo>
                <a:cubicBezTo>
                  <a:pt x="2775937" y="1297736"/>
                  <a:pt x="2745428" y="1285235"/>
                  <a:pt x="2713725" y="1285383"/>
                </a:cubicBezTo>
                <a:close/>
              </a:path>
            </a:pathLst>
          </a:custGeom>
          <a:gradFill flip="none" rotWithShape="1">
            <a:gsLst>
              <a:gs pos="0">
                <a:srgbClr val="EB620E"/>
              </a:gs>
              <a:gs pos="80000">
                <a:srgbClr val="00ABC7"/>
              </a:gs>
            </a:gsLst>
            <a:lin ang="0" scaled="1"/>
            <a:tileRect/>
          </a:gra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3" name="Graphic 21">
            <a:extLst>
              <a:ext uri="{FF2B5EF4-FFF2-40B4-BE49-F238E27FC236}">
                <a16:creationId xmlns:a16="http://schemas.microsoft.com/office/drawing/2014/main" id="{E34F338C-A30E-DD76-388A-0ECA31D43CEC}"/>
              </a:ext>
              <a:ext uri="{C183D7F6-B498-43B3-948B-1728B52AA6E4}">
                <adec:decorative xmlns:adec="http://schemas.microsoft.com/office/drawing/2017/decorative" val="1"/>
              </a:ext>
            </a:extLst>
          </p:cNvPr>
          <p:cNvSpPr/>
          <p:nvPr/>
        </p:nvSpPr>
        <p:spPr>
          <a:xfrm>
            <a:off x="6470979" y="1813443"/>
            <a:ext cx="327001" cy="327001"/>
          </a:xfrm>
          <a:custGeom>
            <a:avLst/>
            <a:gdLst>
              <a:gd name="connsiteX0" fmla="*/ 1905457 w 3810000"/>
              <a:gd name="connsiteY0" fmla="*/ 0 h 3810000"/>
              <a:gd name="connsiteX1" fmla="*/ 0 w 3810000"/>
              <a:gd name="connsiteY1" fmla="*/ 1904543 h 3810000"/>
              <a:gd name="connsiteX2" fmla="*/ 1905457 w 3810000"/>
              <a:gd name="connsiteY2" fmla="*/ 3810000 h 3810000"/>
              <a:gd name="connsiteX3" fmla="*/ 3810000 w 3810000"/>
              <a:gd name="connsiteY3" fmla="*/ 1904543 h 3810000"/>
              <a:gd name="connsiteX4" fmla="*/ 1905457 w 3810000"/>
              <a:gd name="connsiteY4" fmla="*/ 0 h 3810000"/>
              <a:gd name="connsiteX5" fmla="*/ 1905457 w 3810000"/>
              <a:gd name="connsiteY5" fmla="*/ 238125 h 3810000"/>
              <a:gd name="connsiteX6" fmla="*/ 3571875 w 3810000"/>
              <a:gd name="connsiteY6" fmla="*/ 1904543 h 3810000"/>
              <a:gd name="connsiteX7" fmla="*/ 1905457 w 3810000"/>
              <a:gd name="connsiteY7" fmla="*/ 3571875 h 3810000"/>
              <a:gd name="connsiteX8" fmla="*/ 238125 w 3810000"/>
              <a:gd name="connsiteY8" fmla="*/ 1904543 h 3810000"/>
              <a:gd name="connsiteX9" fmla="*/ 1905457 w 3810000"/>
              <a:gd name="connsiteY9" fmla="*/ 238125 h 3810000"/>
              <a:gd name="connsiteX10" fmla="*/ 2713749 w 3810000"/>
              <a:gd name="connsiteY10" fmla="*/ 1285418 h 3810000"/>
              <a:gd name="connsiteX11" fmla="*/ 2629662 w 3810000"/>
              <a:gd name="connsiteY11" fmla="*/ 1321137 h 3810000"/>
              <a:gd name="connsiteX12" fmla="*/ 1722692 w 3810000"/>
              <a:gd name="connsiteY12" fmla="*/ 2235994 h 3810000"/>
              <a:gd name="connsiteX13" fmla="*/ 1180376 w 3810000"/>
              <a:gd name="connsiteY13" fmla="*/ 1689335 h 3810000"/>
              <a:gd name="connsiteX14" fmla="*/ 1180376 w 3810000"/>
              <a:gd name="connsiteY14" fmla="*/ 1689186 h 3810000"/>
              <a:gd name="connsiteX15" fmla="*/ 1012500 w 3810000"/>
              <a:gd name="connsiteY15" fmla="*/ 1688293 h 3810000"/>
              <a:gd name="connsiteX16" fmla="*/ 976930 w 3810000"/>
              <a:gd name="connsiteY16" fmla="*/ 1772528 h 3810000"/>
              <a:gd name="connsiteX17" fmla="*/ 1011607 w 3810000"/>
              <a:gd name="connsiteY17" fmla="*/ 1857065 h 3810000"/>
              <a:gd name="connsiteX18" fmla="*/ 1638314 w 3810000"/>
              <a:gd name="connsiteY18" fmla="*/ 2488229 h 3810000"/>
              <a:gd name="connsiteX19" fmla="*/ 1722549 w 3810000"/>
              <a:gd name="connsiteY19" fmla="*/ 2523204 h 3810000"/>
              <a:gd name="connsiteX20" fmla="*/ 1806933 w 3810000"/>
              <a:gd name="connsiteY20" fmla="*/ 2488229 h 3810000"/>
              <a:gd name="connsiteX21" fmla="*/ 2798410 w 3810000"/>
              <a:gd name="connsiteY21" fmla="*/ 1488981 h 3810000"/>
              <a:gd name="connsiteX22" fmla="*/ 2833533 w 3810000"/>
              <a:gd name="connsiteY22" fmla="*/ 1404444 h 3810000"/>
              <a:gd name="connsiteX23" fmla="*/ 2798410 w 3810000"/>
              <a:gd name="connsiteY23" fmla="*/ 1320060 h 3810000"/>
              <a:gd name="connsiteX24" fmla="*/ 2713725 w 3810000"/>
              <a:gd name="connsiteY24" fmla="*/ 128538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0000" h="3810000">
                <a:moveTo>
                  <a:pt x="1905457" y="0"/>
                </a:moveTo>
                <a:cubicBezTo>
                  <a:pt x="854735" y="0"/>
                  <a:pt x="0" y="853821"/>
                  <a:pt x="0" y="1904543"/>
                </a:cubicBezTo>
                <a:cubicBezTo>
                  <a:pt x="0" y="2955265"/>
                  <a:pt x="854735" y="3810000"/>
                  <a:pt x="1905457" y="3810000"/>
                </a:cubicBezTo>
                <a:cubicBezTo>
                  <a:pt x="2956179" y="3810000"/>
                  <a:pt x="3810000" y="2955265"/>
                  <a:pt x="3810000" y="1904543"/>
                </a:cubicBezTo>
                <a:cubicBezTo>
                  <a:pt x="3810000" y="853821"/>
                  <a:pt x="2956179" y="0"/>
                  <a:pt x="1905457" y="0"/>
                </a:cubicBezTo>
                <a:close/>
                <a:moveTo>
                  <a:pt x="1905457" y="238125"/>
                </a:moveTo>
                <a:cubicBezTo>
                  <a:pt x="2827439" y="238125"/>
                  <a:pt x="3571875" y="982561"/>
                  <a:pt x="3571875" y="1904543"/>
                </a:cubicBezTo>
                <a:cubicBezTo>
                  <a:pt x="3571875" y="2826525"/>
                  <a:pt x="2827439" y="3571875"/>
                  <a:pt x="1905457" y="3571875"/>
                </a:cubicBezTo>
                <a:cubicBezTo>
                  <a:pt x="983475" y="3571875"/>
                  <a:pt x="238125" y="2826563"/>
                  <a:pt x="238125" y="1904543"/>
                </a:cubicBezTo>
                <a:cubicBezTo>
                  <a:pt x="238125" y="982523"/>
                  <a:pt x="983437" y="238125"/>
                  <a:pt x="1905457" y="238125"/>
                </a:cubicBezTo>
                <a:close/>
                <a:moveTo>
                  <a:pt x="2713749" y="1285418"/>
                </a:moveTo>
                <a:cubicBezTo>
                  <a:pt x="2682197" y="1285715"/>
                  <a:pt x="2651836" y="1298515"/>
                  <a:pt x="2629662" y="1321137"/>
                </a:cubicBezTo>
                <a:lnTo>
                  <a:pt x="1722692" y="2235994"/>
                </a:lnTo>
                <a:lnTo>
                  <a:pt x="1180376" y="1689335"/>
                </a:lnTo>
                <a:lnTo>
                  <a:pt x="1180376" y="1689186"/>
                </a:lnTo>
                <a:cubicBezTo>
                  <a:pt x="1134241" y="1642750"/>
                  <a:pt x="1059230" y="1642304"/>
                  <a:pt x="1012500" y="1688293"/>
                </a:cubicBezTo>
                <a:cubicBezTo>
                  <a:pt x="989878" y="1710468"/>
                  <a:pt x="977079" y="1740829"/>
                  <a:pt x="976930" y="1772528"/>
                </a:cubicBezTo>
                <a:cubicBezTo>
                  <a:pt x="976781" y="1804080"/>
                  <a:pt x="989283" y="1834590"/>
                  <a:pt x="1011607" y="1857065"/>
                </a:cubicBezTo>
                <a:lnTo>
                  <a:pt x="1638314" y="2488229"/>
                </a:lnTo>
                <a:cubicBezTo>
                  <a:pt x="1660639" y="2510554"/>
                  <a:pt x="1690999" y="2523204"/>
                  <a:pt x="1722549" y="2523204"/>
                </a:cubicBezTo>
                <a:cubicBezTo>
                  <a:pt x="1754250" y="2523204"/>
                  <a:pt x="1784462" y="2510554"/>
                  <a:pt x="1806933" y="2488229"/>
                </a:cubicBezTo>
                <a:lnTo>
                  <a:pt x="2798410" y="1488981"/>
                </a:lnTo>
                <a:cubicBezTo>
                  <a:pt x="2820883" y="1466508"/>
                  <a:pt x="2833533" y="1436147"/>
                  <a:pt x="2833533" y="1404444"/>
                </a:cubicBezTo>
                <a:cubicBezTo>
                  <a:pt x="2833533" y="1372741"/>
                  <a:pt x="2820883" y="1342383"/>
                  <a:pt x="2798410" y="1320060"/>
                </a:cubicBezTo>
                <a:cubicBezTo>
                  <a:pt x="2775937" y="1297736"/>
                  <a:pt x="2745428" y="1285235"/>
                  <a:pt x="2713725" y="1285383"/>
                </a:cubicBezTo>
                <a:close/>
              </a:path>
            </a:pathLst>
          </a:custGeom>
          <a:gradFill flip="none" rotWithShape="1">
            <a:gsLst>
              <a:gs pos="0">
                <a:srgbClr val="EB620E"/>
              </a:gs>
              <a:gs pos="80000">
                <a:srgbClr val="00ABC7"/>
              </a:gs>
            </a:gsLst>
            <a:lin ang="0" scaled="1"/>
            <a:tileRect/>
          </a:gra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4" name="Graphic 21">
            <a:extLst>
              <a:ext uri="{FF2B5EF4-FFF2-40B4-BE49-F238E27FC236}">
                <a16:creationId xmlns:a16="http://schemas.microsoft.com/office/drawing/2014/main" id="{40669D7C-345B-9A02-DF6A-3DEA3383886C}"/>
              </a:ext>
              <a:ext uri="{C183D7F6-B498-43B3-948B-1728B52AA6E4}">
                <adec:decorative xmlns:adec="http://schemas.microsoft.com/office/drawing/2017/decorative" val="1"/>
              </a:ext>
            </a:extLst>
          </p:cNvPr>
          <p:cNvSpPr/>
          <p:nvPr/>
        </p:nvSpPr>
        <p:spPr>
          <a:xfrm>
            <a:off x="6470978" y="5131627"/>
            <a:ext cx="327001" cy="327001"/>
          </a:xfrm>
          <a:custGeom>
            <a:avLst/>
            <a:gdLst>
              <a:gd name="connsiteX0" fmla="*/ 1905457 w 3810000"/>
              <a:gd name="connsiteY0" fmla="*/ 0 h 3810000"/>
              <a:gd name="connsiteX1" fmla="*/ 0 w 3810000"/>
              <a:gd name="connsiteY1" fmla="*/ 1904543 h 3810000"/>
              <a:gd name="connsiteX2" fmla="*/ 1905457 w 3810000"/>
              <a:gd name="connsiteY2" fmla="*/ 3810000 h 3810000"/>
              <a:gd name="connsiteX3" fmla="*/ 3810000 w 3810000"/>
              <a:gd name="connsiteY3" fmla="*/ 1904543 h 3810000"/>
              <a:gd name="connsiteX4" fmla="*/ 1905457 w 3810000"/>
              <a:gd name="connsiteY4" fmla="*/ 0 h 3810000"/>
              <a:gd name="connsiteX5" fmla="*/ 1905457 w 3810000"/>
              <a:gd name="connsiteY5" fmla="*/ 238125 h 3810000"/>
              <a:gd name="connsiteX6" fmla="*/ 3571875 w 3810000"/>
              <a:gd name="connsiteY6" fmla="*/ 1904543 h 3810000"/>
              <a:gd name="connsiteX7" fmla="*/ 1905457 w 3810000"/>
              <a:gd name="connsiteY7" fmla="*/ 3571875 h 3810000"/>
              <a:gd name="connsiteX8" fmla="*/ 238125 w 3810000"/>
              <a:gd name="connsiteY8" fmla="*/ 1904543 h 3810000"/>
              <a:gd name="connsiteX9" fmla="*/ 1905457 w 3810000"/>
              <a:gd name="connsiteY9" fmla="*/ 238125 h 3810000"/>
              <a:gd name="connsiteX10" fmla="*/ 2713749 w 3810000"/>
              <a:gd name="connsiteY10" fmla="*/ 1285418 h 3810000"/>
              <a:gd name="connsiteX11" fmla="*/ 2629662 w 3810000"/>
              <a:gd name="connsiteY11" fmla="*/ 1321137 h 3810000"/>
              <a:gd name="connsiteX12" fmla="*/ 1722692 w 3810000"/>
              <a:gd name="connsiteY12" fmla="*/ 2235994 h 3810000"/>
              <a:gd name="connsiteX13" fmla="*/ 1180376 w 3810000"/>
              <a:gd name="connsiteY13" fmla="*/ 1689335 h 3810000"/>
              <a:gd name="connsiteX14" fmla="*/ 1180376 w 3810000"/>
              <a:gd name="connsiteY14" fmla="*/ 1689186 h 3810000"/>
              <a:gd name="connsiteX15" fmla="*/ 1012500 w 3810000"/>
              <a:gd name="connsiteY15" fmla="*/ 1688293 h 3810000"/>
              <a:gd name="connsiteX16" fmla="*/ 976930 w 3810000"/>
              <a:gd name="connsiteY16" fmla="*/ 1772528 h 3810000"/>
              <a:gd name="connsiteX17" fmla="*/ 1011607 w 3810000"/>
              <a:gd name="connsiteY17" fmla="*/ 1857065 h 3810000"/>
              <a:gd name="connsiteX18" fmla="*/ 1638314 w 3810000"/>
              <a:gd name="connsiteY18" fmla="*/ 2488229 h 3810000"/>
              <a:gd name="connsiteX19" fmla="*/ 1722549 w 3810000"/>
              <a:gd name="connsiteY19" fmla="*/ 2523204 h 3810000"/>
              <a:gd name="connsiteX20" fmla="*/ 1806933 w 3810000"/>
              <a:gd name="connsiteY20" fmla="*/ 2488229 h 3810000"/>
              <a:gd name="connsiteX21" fmla="*/ 2798410 w 3810000"/>
              <a:gd name="connsiteY21" fmla="*/ 1488981 h 3810000"/>
              <a:gd name="connsiteX22" fmla="*/ 2833533 w 3810000"/>
              <a:gd name="connsiteY22" fmla="*/ 1404444 h 3810000"/>
              <a:gd name="connsiteX23" fmla="*/ 2798410 w 3810000"/>
              <a:gd name="connsiteY23" fmla="*/ 1320060 h 3810000"/>
              <a:gd name="connsiteX24" fmla="*/ 2713725 w 3810000"/>
              <a:gd name="connsiteY24" fmla="*/ 128538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0000" h="3810000">
                <a:moveTo>
                  <a:pt x="1905457" y="0"/>
                </a:moveTo>
                <a:cubicBezTo>
                  <a:pt x="854735" y="0"/>
                  <a:pt x="0" y="853821"/>
                  <a:pt x="0" y="1904543"/>
                </a:cubicBezTo>
                <a:cubicBezTo>
                  <a:pt x="0" y="2955265"/>
                  <a:pt x="854735" y="3810000"/>
                  <a:pt x="1905457" y="3810000"/>
                </a:cubicBezTo>
                <a:cubicBezTo>
                  <a:pt x="2956179" y="3810000"/>
                  <a:pt x="3810000" y="2955265"/>
                  <a:pt x="3810000" y="1904543"/>
                </a:cubicBezTo>
                <a:cubicBezTo>
                  <a:pt x="3810000" y="853821"/>
                  <a:pt x="2956179" y="0"/>
                  <a:pt x="1905457" y="0"/>
                </a:cubicBezTo>
                <a:close/>
                <a:moveTo>
                  <a:pt x="1905457" y="238125"/>
                </a:moveTo>
                <a:cubicBezTo>
                  <a:pt x="2827439" y="238125"/>
                  <a:pt x="3571875" y="982561"/>
                  <a:pt x="3571875" y="1904543"/>
                </a:cubicBezTo>
                <a:cubicBezTo>
                  <a:pt x="3571875" y="2826525"/>
                  <a:pt x="2827439" y="3571875"/>
                  <a:pt x="1905457" y="3571875"/>
                </a:cubicBezTo>
                <a:cubicBezTo>
                  <a:pt x="983475" y="3571875"/>
                  <a:pt x="238125" y="2826563"/>
                  <a:pt x="238125" y="1904543"/>
                </a:cubicBezTo>
                <a:cubicBezTo>
                  <a:pt x="238125" y="982523"/>
                  <a:pt x="983437" y="238125"/>
                  <a:pt x="1905457" y="238125"/>
                </a:cubicBezTo>
                <a:close/>
                <a:moveTo>
                  <a:pt x="2713749" y="1285418"/>
                </a:moveTo>
                <a:cubicBezTo>
                  <a:pt x="2682197" y="1285715"/>
                  <a:pt x="2651836" y="1298515"/>
                  <a:pt x="2629662" y="1321137"/>
                </a:cubicBezTo>
                <a:lnTo>
                  <a:pt x="1722692" y="2235994"/>
                </a:lnTo>
                <a:lnTo>
                  <a:pt x="1180376" y="1689335"/>
                </a:lnTo>
                <a:lnTo>
                  <a:pt x="1180376" y="1689186"/>
                </a:lnTo>
                <a:cubicBezTo>
                  <a:pt x="1134241" y="1642750"/>
                  <a:pt x="1059230" y="1642304"/>
                  <a:pt x="1012500" y="1688293"/>
                </a:cubicBezTo>
                <a:cubicBezTo>
                  <a:pt x="989878" y="1710468"/>
                  <a:pt x="977079" y="1740829"/>
                  <a:pt x="976930" y="1772528"/>
                </a:cubicBezTo>
                <a:cubicBezTo>
                  <a:pt x="976781" y="1804080"/>
                  <a:pt x="989283" y="1834590"/>
                  <a:pt x="1011607" y="1857065"/>
                </a:cubicBezTo>
                <a:lnTo>
                  <a:pt x="1638314" y="2488229"/>
                </a:lnTo>
                <a:cubicBezTo>
                  <a:pt x="1660639" y="2510554"/>
                  <a:pt x="1690999" y="2523204"/>
                  <a:pt x="1722549" y="2523204"/>
                </a:cubicBezTo>
                <a:cubicBezTo>
                  <a:pt x="1754250" y="2523204"/>
                  <a:pt x="1784462" y="2510554"/>
                  <a:pt x="1806933" y="2488229"/>
                </a:cubicBezTo>
                <a:lnTo>
                  <a:pt x="2798410" y="1488981"/>
                </a:lnTo>
                <a:cubicBezTo>
                  <a:pt x="2820883" y="1466508"/>
                  <a:pt x="2833533" y="1436147"/>
                  <a:pt x="2833533" y="1404444"/>
                </a:cubicBezTo>
                <a:cubicBezTo>
                  <a:pt x="2833533" y="1372741"/>
                  <a:pt x="2820883" y="1342383"/>
                  <a:pt x="2798410" y="1320060"/>
                </a:cubicBezTo>
                <a:cubicBezTo>
                  <a:pt x="2775937" y="1297736"/>
                  <a:pt x="2745428" y="1285235"/>
                  <a:pt x="2713725" y="1285383"/>
                </a:cubicBezTo>
                <a:close/>
              </a:path>
            </a:pathLst>
          </a:custGeom>
          <a:gradFill flip="none" rotWithShape="1">
            <a:gsLst>
              <a:gs pos="0">
                <a:srgbClr val="EB620E"/>
              </a:gs>
              <a:gs pos="80000">
                <a:srgbClr val="00ABC7"/>
              </a:gs>
            </a:gsLst>
            <a:lin ang="0" scaled="1"/>
            <a:tileRect/>
          </a:gra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Tree>
    <p:extLst>
      <p:ext uri="{BB962C8B-B14F-4D97-AF65-F5344CB8AC3E}">
        <p14:creationId xmlns:p14="http://schemas.microsoft.com/office/powerpoint/2010/main" val="3693881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98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D4EBD-F99A-B10D-F119-3283A23F7A2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44B5D97-C29B-8364-76AD-42776E7BAF6D}"/>
              </a:ext>
            </a:extLst>
          </p:cNvPr>
          <p:cNvSpPr>
            <a:spLocks noGrp="1"/>
          </p:cNvSpPr>
          <p:nvPr>
            <p:ph type="title"/>
          </p:nvPr>
        </p:nvSpPr>
        <p:spPr>
          <a:xfrm>
            <a:off x="304244" y="290975"/>
            <a:ext cx="11887756" cy="1122274"/>
          </a:xfrm>
        </p:spPr>
        <p:txBody>
          <a:bodyPr>
            <a:noAutofit/>
          </a:bodyPr>
          <a:lstStyle/>
          <a:p>
            <a:r>
              <a:rPr lang="en-GB" sz="3200">
                <a:solidFill>
                  <a:srgbClr val="101D41"/>
                </a:solidFill>
                <a:latin typeface="Century Gothic" panose="020B0502020202020204" pitchFamily="34" charset="0"/>
              </a:rPr>
              <a:t>AI </a:t>
            </a:r>
            <a:r>
              <a:rPr lang="en-GB" sz="3200" i="1">
                <a:solidFill>
                  <a:srgbClr val="101D41"/>
                </a:solidFill>
                <a:latin typeface="Century Gothic" panose="020B0502020202020204" pitchFamily="34" charset="0"/>
              </a:rPr>
              <a:t>can</a:t>
            </a:r>
            <a:r>
              <a:rPr lang="en-GB" sz="3200">
                <a:solidFill>
                  <a:srgbClr val="101D41"/>
                </a:solidFill>
                <a:latin typeface="Century Gothic" panose="020B0502020202020204" pitchFamily="34" charset="0"/>
              </a:rPr>
              <a:t> do more but </a:t>
            </a:r>
            <a:r>
              <a:rPr lang="en-GB" sz="3200" i="1">
                <a:solidFill>
                  <a:srgbClr val="101D41"/>
                </a:solidFill>
                <a:latin typeface="Century Gothic" panose="020B0502020202020204" pitchFamily="34" charset="0"/>
              </a:rPr>
              <a:t>can’t</a:t>
            </a:r>
            <a:r>
              <a:rPr lang="en-GB" sz="3200">
                <a:solidFill>
                  <a:srgbClr val="101D41"/>
                </a:solidFill>
                <a:latin typeface="Century Gothic" panose="020B0502020202020204" pitchFamily="34" charset="0"/>
              </a:rPr>
              <a:t> replace what humans do best</a:t>
            </a:r>
          </a:p>
        </p:txBody>
      </p:sp>
      <p:pic>
        <p:nvPicPr>
          <p:cNvPr id="4" name="Picture 3">
            <a:extLst>
              <a:ext uri="{FF2B5EF4-FFF2-40B4-BE49-F238E27FC236}">
                <a16:creationId xmlns:a16="http://schemas.microsoft.com/office/drawing/2014/main" id="{C8019E9A-73C9-07BD-01D4-11D36AFBC86E}"/>
              </a:ext>
            </a:extLst>
          </p:cNvPr>
          <p:cNvPicPr>
            <a:picLocks noChangeAspect="1"/>
          </p:cNvPicPr>
          <p:nvPr/>
        </p:nvPicPr>
        <p:blipFill>
          <a:blip r:embed="rId3"/>
          <a:srcRect t="8706" b="2832"/>
          <a:stretch>
            <a:fillRect/>
          </a:stretch>
        </p:blipFill>
        <p:spPr>
          <a:xfrm>
            <a:off x="216271" y="1739651"/>
            <a:ext cx="6905126" cy="3876075"/>
          </a:xfrm>
          <a:prstGeom prst="rect">
            <a:avLst/>
          </a:prstGeom>
        </p:spPr>
      </p:pic>
      <p:sp>
        <p:nvSpPr>
          <p:cNvPr id="8" name="TextBox 7">
            <a:extLst>
              <a:ext uri="{FF2B5EF4-FFF2-40B4-BE49-F238E27FC236}">
                <a16:creationId xmlns:a16="http://schemas.microsoft.com/office/drawing/2014/main" id="{AA4A62F4-5297-84F2-1241-0EFDCCCFF290}"/>
              </a:ext>
            </a:extLst>
          </p:cNvPr>
          <p:cNvSpPr txBox="1"/>
          <p:nvPr/>
        </p:nvSpPr>
        <p:spPr>
          <a:xfrm>
            <a:off x="5719303" y="1978496"/>
            <a:ext cx="5047488" cy="900630"/>
          </a:xfrm>
          <a:prstGeom prst="rect">
            <a:avLst/>
          </a:prstGeom>
          <a:noFill/>
        </p:spPr>
        <p:txBody>
          <a:bodyPr wrap="square" lIns="0" tIns="0" rIns="0" bIns="0" rtlCol="0">
            <a:noAutofit/>
          </a:bodyPr>
          <a:lstStyle/>
          <a:p>
            <a:pPr algn="l"/>
            <a:r>
              <a:rPr lang="en-GB" sz="1400" b="1"/>
              <a:t>Change happens together</a:t>
            </a:r>
          </a:p>
          <a:p>
            <a:pPr algn="l"/>
            <a:endParaRPr lang="en-GB" sz="1400"/>
          </a:p>
          <a:p>
            <a:pPr algn="l"/>
            <a:r>
              <a:rPr lang="en-GB" sz="1200"/>
              <a:t>Lasting improvement comes when AI accelerates the work and people drive action, trust and momentum.</a:t>
            </a:r>
          </a:p>
        </p:txBody>
      </p:sp>
      <p:sp>
        <p:nvSpPr>
          <p:cNvPr id="9" name="TextBox 8">
            <a:extLst>
              <a:ext uri="{FF2B5EF4-FFF2-40B4-BE49-F238E27FC236}">
                <a16:creationId xmlns:a16="http://schemas.microsoft.com/office/drawing/2014/main" id="{51552BFE-9A0C-D33E-3507-BBD4B10622FC}"/>
              </a:ext>
            </a:extLst>
          </p:cNvPr>
          <p:cNvSpPr txBox="1"/>
          <p:nvPr/>
        </p:nvSpPr>
        <p:spPr>
          <a:xfrm>
            <a:off x="6366994" y="3289317"/>
            <a:ext cx="5047488" cy="1122274"/>
          </a:xfrm>
          <a:prstGeom prst="rect">
            <a:avLst/>
          </a:prstGeom>
          <a:noFill/>
        </p:spPr>
        <p:txBody>
          <a:bodyPr wrap="square" lIns="0" tIns="0" rIns="0" bIns="0" rtlCol="0">
            <a:noAutofit/>
          </a:bodyPr>
          <a:lstStyle/>
          <a:p>
            <a:pPr algn="l"/>
            <a:r>
              <a:rPr lang="en-GB" sz="1400" b="1"/>
              <a:t>Humans make sense of it</a:t>
            </a:r>
          </a:p>
          <a:p>
            <a:pPr algn="l"/>
            <a:endParaRPr lang="en-GB" sz="1200"/>
          </a:p>
          <a:p>
            <a:pPr algn="l"/>
            <a:r>
              <a:rPr lang="en-GB" sz="1200"/>
              <a:t>Apply judgement, understand culture and use behavioural insight to turn AI outputs into meaningful decisions.</a:t>
            </a:r>
          </a:p>
        </p:txBody>
      </p:sp>
      <p:sp>
        <p:nvSpPr>
          <p:cNvPr id="10" name="TextBox 9">
            <a:extLst>
              <a:ext uri="{FF2B5EF4-FFF2-40B4-BE49-F238E27FC236}">
                <a16:creationId xmlns:a16="http://schemas.microsoft.com/office/drawing/2014/main" id="{877083FA-5F06-6C0C-122E-A791D9A6AD19}"/>
              </a:ext>
            </a:extLst>
          </p:cNvPr>
          <p:cNvSpPr txBox="1"/>
          <p:nvPr/>
        </p:nvSpPr>
        <p:spPr>
          <a:xfrm>
            <a:off x="7055701" y="4750380"/>
            <a:ext cx="4799059" cy="944416"/>
          </a:xfrm>
          <a:prstGeom prst="rect">
            <a:avLst/>
          </a:prstGeom>
          <a:noFill/>
        </p:spPr>
        <p:txBody>
          <a:bodyPr wrap="square" lIns="0" tIns="0" rIns="0" bIns="0" rtlCol="0">
            <a:noAutofit/>
          </a:bodyPr>
          <a:lstStyle/>
          <a:p>
            <a:pPr algn="l"/>
            <a:r>
              <a:rPr lang="en-GB" sz="1400" b="1"/>
              <a:t>AI does the heavy lifting</a:t>
            </a:r>
          </a:p>
          <a:p>
            <a:pPr algn="l"/>
            <a:endParaRPr lang="en-GB" sz="1400"/>
          </a:p>
          <a:p>
            <a:pPr algn="l"/>
            <a:r>
              <a:rPr lang="en-GB" sz="1200"/>
              <a:t>Processes data at scale, drafts starting points, suggests priorities and automates small, safe steps to accelerate progress.</a:t>
            </a:r>
          </a:p>
        </p:txBody>
      </p:sp>
      <p:cxnSp>
        <p:nvCxnSpPr>
          <p:cNvPr id="12" name="Straight Connector 11">
            <a:extLst>
              <a:ext uri="{FF2B5EF4-FFF2-40B4-BE49-F238E27FC236}">
                <a16:creationId xmlns:a16="http://schemas.microsoft.com/office/drawing/2014/main" id="{5019715C-3142-248B-FD4C-265967E2453B}"/>
              </a:ext>
            </a:extLst>
          </p:cNvPr>
          <p:cNvCxnSpPr/>
          <p:nvPr/>
        </p:nvCxnSpPr>
        <p:spPr>
          <a:xfrm>
            <a:off x="5705856" y="2280856"/>
            <a:ext cx="4675273" cy="0"/>
          </a:xfrm>
          <a:prstGeom prst="line">
            <a:avLst/>
          </a:prstGeom>
          <a:ln w="6350">
            <a:solidFill>
              <a:srgbClr val="F36C23"/>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7C19543-B684-6156-C523-F21C3028D002}"/>
              </a:ext>
            </a:extLst>
          </p:cNvPr>
          <p:cNvCxnSpPr>
            <a:cxnSpLocks/>
          </p:cNvCxnSpPr>
          <p:nvPr/>
        </p:nvCxnSpPr>
        <p:spPr>
          <a:xfrm>
            <a:off x="6366994" y="3598667"/>
            <a:ext cx="5047488" cy="0"/>
          </a:xfrm>
          <a:prstGeom prst="line">
            <a:avLst/>
          </a:prstGeom>
          <a:ln w="6350">
            <a:solidFill>
              <a:srgbClr val="F36C23"/>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43B8929-BA08-F47E-9C91-3351905898FD}"/>
              </a:ext>
            </a:extLst>
          </p:cNvPr>
          <p:cNvCxnSpPr/>
          <p:nvPr/>
        </p:nvCxnSpPr>
        <p:spPr>
          <a:xfrm>
            <a:off x="7042254" y="5064396"/>
            <a:ext cx="4675273" cy="0"/>
          </a:xfrm>
          <a:prstGeom prst="line">
            <a:avLst/>
          </a:prstGeom>
          <a:ln w="6350">
            <a:solidFill>
              <a:srgbClr val="F36C23"/>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2644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par>
                                <p:cTn id="16" presetID="9"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dissolv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500"/>
                                        <p:tgtEl>
                                          <p:spTgt spid="8"/>
                                        </p:tgtEl>
                                      </p:cBhvr>
                                    </p:animEffect>
                                  </p:childTnLst>
                                </p:cTn>
                              </p:par>
                              <p:par>
                                <p:cTn id="24" presetID="9"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dissolv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C0069-2AE6-1854-5DCC-817375E61407}"/>
              </a:ext>
            </a:extLst>
          </p:cNvPr>
          <p:cNvSpPr>
            <a:spLocks noGrp="1"/>
          </p:cNvSpPr>
          <p:nvPr>
            <p:ph type="title"/>
          </p:nvPr>
        </p:nvSpPr>
        <p:spPr>
          <a:xfrm>
            <a:off x="2395826" y="88338"/>
            <a:ext cx="9319924" cy="1216025"/>
          </a:xfrm>
        </p:spPr>
        <p:txBody>
          <a:bodyPr>
            <a:normAutofit/>
          </a:bodyPr>
          <a:lstStyle/>
          <a:p>
            <a:r>
              <a:rPr lang="en-GB" sz="3600">
                <a:solidFill>
                  <a:srgbClr val="101D41"/>
                </a:solidFill>
                <a:latin typeface="Century Gothic" panose="020B0502020202020204" pitchFamily="34" charset="0"/>
              </a:rPr>
              <a:t>Key questions to discuss in small groups</a:t>
            </a:r>
            <a:endParaRPr lang="en-US" sz="3600">
              <a:solidFill>
                <a:srgbClr val="101D41"/>
              </a:solidFill>
              <a:latin typeface="Century Gothic" panose="020B0502020202020204" pitchFamily="34" charset="0"/>
            </a:endParaRPr>
          </a:p>
        </p:txBody>
      </p:sp>
      <p:sp>
        <p:nvSpPr>
          <p:cNvPr id="3" name="Text Placeholder 2">
            <a:extLst>
              <a:ext uri="{FF2B5EF4-FFF2-40B4-BE49-F238E27FC236}">
                <a16:creationId xmlns:a16="http://schemas.microsoft.com/office/drawing/2014/main" id="{AE8375B1-0833-9EC2-8DFA-C27AD5FA4170}"/>
              </a:ext>
            </a:extLst>
          </p:cNvPr>
          <p:cNvSpPr>
            <a:spLocks noGrp="1"/>
          </p:cNvSpPr>
          <p:nvPr>
            <p:ph type="body" sz="quarter" idx="12"/>
          </p:nvPr>
        </p:nvSpPr>
        <p:spPr>
          <a:xfrm>
            <a:off x="9017391" y="2461845"/>
            <a:ext cx="2236764" cy="3516924"/>
          </a:xfrm>
        </p:spPr>
        <p:txBody>
          <a:bodyPr>
            <a:normAutofit/>
          </a:bodyPr>
          <a:lstStyle/>
          <a:p>
            <a:pPr marL="0" indent="0">
              <a:buNone/>
            </a:pPr>
            <a:r>
              <a:rPr lang="en-GB">
                <a:solidFill>
                  <a:srgbClr val="101D41"/>
                </a:solidFill>
              </a:rPr>
              <a:t>20 mins for discussion</a:t>
            </a:r>
          </a:p>
          <a:p>
            <a:pPr marL="0" indent="0">
              <a:buNone/>
            </a:pPr>
            <a:endParaRPr lang="en-GB">
              <a:solidFill>
                <a:srgbClr val="101D41"/>
              </a:solidFill>
            </a:endParaRPr>
          </a:p>
          <a:p>
            <a:pPr marL="0" indent="0">
              <a:buNone/>
            </a:pPr>
            <a:r>
              <a:rPr lang="en-GB">
                <a:solidFill>
                  <a:srgbClr val="101D41"/>
                </a:solidFill>
              </a:rPr>
              <a:t>10 mins for feedback</a:t>
            </a:r>
          </a:p>
        </p:txBody>
      </p:sp>
      <p:pic>
        <p:nvPicPr>
          <p:cNvPr id="5" name="Picture 4" descr="A screenshot of a chat&#10;&#10;AI-generated content may be incorrect.">
            <a:extLst>
              <a:ext uri="{FF2B5EF4-FFF2-40B4-BE49-F238E27FC236}">
                <a16:creationId xmlns:a16="http://schemas.microsoft.com/office/drawing/2014/main" id="{3E3A6D1F-DFBE-AFB1-EC9C-ECEC982437AF}"/>
              </a:ext>
            </a:extLst>
          </p:cNvPr>
          <p:cNvPicPr>
            <a:picLocks noChangeAspect="1"/>
          </p:cNvPicPr>
          <p:nvPr/>
        </p:nvPicPr>
        <p:blipFill rotWithShape="1">
          <a:blip r:embed="rId3">
            <a:extLst>
              <a:ext uri="{28A0092B-C50C-407E-A947-70E740481C1C}">
                <a14:useLocalDpi xmlns:a14="http://schemas.microsoft.com/office/drawing/2010/main" val="0"/>
              </a:ext>
            </a:extLst>
          </a:blip>
          <a:srcRect l="-82" t="26310" r="4538" b="22819"/>
          <a:stretch>
            <a:fillRect/>
          </a:stretch>
        </p:blipFill>
        <p:spPr>
          <a:xfrm>
            <a:off x="2395826" y="1304363"/>
            <a:ext cx="5428721" cy="5138640"/>
          </a:xfrm>
          <a:prstGeom prst="rect">
            <a:avLst/>
          </a:prstGeom>
        </p:spPr>
      </p:pic>
    </p:spTree>
    <p:extLst>
      <p:ext uri="{BB962C8B-B14F-4D97-AF65-F5344CB8AC3E}">
        <p14:creationId xmlns:p14="http://schemas.microsoft.com/office/powerpoint/2010/main" val="3336798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BAD16-42EF-22FA-AE93-1FFA53D51E26}"/>
            </a:ext>
          </a:extLst>
        </p:cNvPr>
        <p:cNvGrpSpPr/>
        <p:nvPr/>
      </p:nvGrpSpPr>
      <p:grpSpPr>
        <a:xfrm>
          <a:off x="0" y="0"/>
          <a:ext cx="0" cy="0"/>
          <a:chOff x="0" y="0"/>
          <a:chExt cx="0" cy="0"/>
        </a:xfrm>
      </p:grpSpPr>
      <p:pic>
        <p:nvPicPr>
          <p:cNvPr id="21" name="Picture Placeholder 20" descr="A person sitting at a desk&#10;&#10;AI-generated content may be incorrect.">
            <a:extLst>
              <a:ext uri="{FF2B5EF4-FFF2-40B4-BE49-F238E27FC236}">
                <a16:creationId xmlns:a16="http://schemas.microsoft.com/office/drawing/2014/main" id="{D12D729D-EA35-E58D-C1FF-B14BC1439F82}"/>
              </a:ext>
            </a:extLst>
          </p:cNvPr>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l="34814" r="34814"/>
          <a:stretch>
            <a:fillRect/>
          </a:stretch>
        </p:blipFill>
        <p:spPr/>
      </p:pic>
      <p:sp>
        <p:nvSpPr>
          <p:cNvPr id="3" name="Title 2">
            <a:extLst>
              <a:ext uri="{FF2B5EF4-FFF2-40B4-BE49-F238E27FC236}">
                <a16:creationId xmlns:a16="http://schemas.microsoft.com/office/drawing/2014/main" id="{008E1D81-0B53-0F9E-1B62-A5F2BF4A2101}"/>
              </a:ext>
            </a:extLst>
          </p:cNvPr>
          <p:cNvSpPr>
            <a:spLocks noGrp="1"/>
          </p:cNvSpPr>
          <p:nvPr>
            <p:ph type="title"/>
          </p:nvPr>
        </p:nvSpPr>
        <p:spPr/>
        <p:txBody>
          <a:bodyPr>
            <a:normAutofit fontScale="90000"/>
          </a:bodyPr>
          <a:lstStyle/>
          <a:p>
            <a:r>
              <a:rPr lang="en-GB" sz="4000">
                <a:latin typeface="Century Gothic"/>
              </a:rPr>
              <a:t>LUNCH BREAK</a:t>
            </a:r>
            <a:endParaRPr lang="en-US"/>
          </a:p>
        </p:txBody>
      </p:sp>
      <p:sp>
        <p:nvSpPr>
          <p:cNvPr id="15" name="Text Placeholder 14">
            <a:extLst>
              <a:ext uri="{FF2B5EF4-FFF2-40B4-BE49-F238E27FC236}">
                <a16:creationId xmlns:a16="http://schemas.microsoft.com/office/drawing/2014/main" id="{A7D34A1F-194E-2339-42A7-85CD43ADCDB2}"/>
              </a:ext>
            </a:extLst>
          </p:cNvPr>
          <p:cNvSpPr>
            <a:spLocks noGrp="1"/>
          </p:cNvSpPr>
          <p:nvPr>
            <p:ph type="body" sz="quarter" idx="10"/>
          </p:nvPr>
        </p:nvSpPr>
        <p:spPr/>
        <p:txBody>
          <a:bodyPr/>
          <a:lstStyle/>
          <a:p>
            <a:endParaRPr lang="en-GB"/>
          </a:p>
        </p:txBody>
      </p:sp>
      <p:sp>
        <p:nvSpPr>
          <p:cNvPr id="2" name="Title 2">
            <a:extLst>
              <a:ext uri="{FF2B5EF4-FFF2-40B4-BE49-F238E27FC236}">
                <a16:creationId xmlns:a16="http://schemas.microsoft.com/office/drawing/2014/main" id="{BE1F6E93-6C9E-CE88-38CE-49501BDD03FC}"/>
              </a:ext>
            </a:extLst>
          </p:cNvPr>
          <p:cNvSpPr txBox="1">
            <a:spLocks/>
          </p:cNvSpPr>
          <p:nvPr/>
        </p:nvSpPr>
        <p:spPr>
          <a:xfrm>
            <a:off x="6036616" y="4950839"/>
            <a:ext cx="606237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GB" sz="2000">
                <a:latin typeface="Century Gothic" panose="020B0502020202020204" pitchFamily="34" charset="0"/>
              </a:rPr>
              <a:t>1pm – 1.30pm</a:t>
            </a:r>
          </a:p>
        </p:txBody>
      </p:sp>
      <p:pic>
        <p:nvPicPr>
          <p:cNvPr id="14" name="Picture 13">
            <a:extLst>
              <a:ext uri="{FF2B5EF4-FFF2-40B4-BE49-F238E27FC236}">
                <a16:creationId xmlns:a16="http://schemas.microsoft.com/office/drawing/2014/main" id="{2F2E2DE6-FBC6-F389-F1E8-842A3F882838}"/>
              </a:ext>
            </a:extLst>
          </p:cNvPr>
          <p:cNvPicPr>
            <a:picLocks noChangeAspect="1"/>
          </p:cNvPicPr>
          <p:nvPr/>
        </p:nvPicPr>
        <p:blipFill>
          <a:blip r:embed="rId4"/>
          <a:stretch>
            <a:fillRect/>
          </a:stretch>
        </p:blipFill>
        <p:spPr>
          <a:xfrm>
            <a:off x="4911936" y="5124229"/>
            <a:ext cx="904269" cy="746631"/>
          </a:xfrm>
          <a:prstGeom prst="rect">
            <a:avLst/>
          </a:prstGeom>
        </p:spPr>
      </p:pic>
      <p:grpSp>
        <p:nvGrpSpPr>
          <p:cNvPr id="25" name="Group 24">
            <a:extLst>
              <a:ext uri="{FF2B5EF4-FFF2-40B4-BE49-F238E27FC236}">
                <a16:creationId xmlns:a16="http://schemas.microsoft.com/office/drawing/2014/main" id="{1E379EF4-311F-98D7-D0AB-B967B9C7513E}"/>
              </a:ext>
            </a:extLst>
          </p:cNvPr>
          <p:cNvGrpSpPr/>
          <p:nvPr/>
        </p:nvGrpSpPr>
        <p:grpSpPr>
          <a:xfrm>
            <a:off x="5536256" y="6484570"/>
            <a:ext cx="1119408" cy="213440"/>
            <a:chOff x="1953004" y="3677534"/>
            <a:chExt cx="2190456" cy="417642"/>
          </a:xfrm>
        </p:grpSpPr>
        <p:sp>
          <p:nvSpPr>
            <p:cNvPr id="26" name="Freeform: Shape 6">
              <a:extLst>
                <a:ext uri="{FF2B5EF4-FFF2-40B4-BE49-F238E27FC236}">
                  <a16:creationId xmlns:a16="http://schemas.microsoft.com/office/drawing/2014/main" id="{E25EBC45-2BE5-B1D0-95EA-E4A07D906B09}"/>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7" name="Freeform: Shape 7">
              <a:extLst>
                <a:ext uri="{FF2B5EF4-FFF2-40B4-BE49-F238E27FC236}">
                  <a16:creationId xmlns:a16="http://schemas.microsoft.com/office/drawing/2014/main" id="{ED4FBC9F-63B2-50D8-49E7-333E464F9D59}"/>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8" name="Freeform: Shape 8">
              <a:extLst>
                <a:ext uri="{FF2B5EF4-FFF2-40B4-BE49-F238E27FC236}">
                  <a16:creationId xmlns:a16="http://schemas.microsoft.com/office/drawing/2014/main" id="{04B608A1-09CE-851C-14CA-864E1AF4EC28}"/>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9" name="Freeform: Shape 9">
              <a:extLst>
                <a:ext uri="{FF2B5EF4-FFF2-40B4-BE49-F238E27FC236}">
                  <a16:creationId xmlns:a16="http://schemas.microsoft.com/office/drawing/2014/main" id="{321A46EB-AB41-D8D7-C517-B04C7763968D}"/>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0" name="Freeform: Shape 10">
              <a:extLst>
                <a:ext uri="{FF2B5EF4-FFF2-40B4-BE49-F238E27FC236}">
                  <a16:creationId xmlns:a16="http://schemas.microsoft.com/office/drawing/2014/main" id="{A1EB87CD-C9DF-5849-6C31-702EF684B388}"/>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1" name="Freeform: Shape 11">
              <a:extLst>
                <a:ext uri="{FF2B5EF4-FFF2-40B4-BE49-F238E27FC236}">
                  <a16:creationId xmlns:a16="http://schemas.microsoft.com/office/drawing/2014/main" id="{298BFAA9-D2D4-351B-2357-36E354A2DC99}"/>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2" name="Freeform: Shape 12">
              <a:extLst>
                <a:ext uri="{FF2B5EF4-FFF2-40B4-BE49-F238E27FC236}">
                  <a16:creationId xmlns:a16="http://schemas.microsoft.com/office/drawing/2014/main" id="{5B856BF1-1779-F1C2-3076-D4283D37304A}"/>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3" name="Freeform: Shape 13">
              <a:extLst>
                <a:ext uri="{FF2B5EF4-FFF2-40B4-BE49-F238E27FC236}">
                  <a16:creationId xmlns:a16="http://schemas.microsoft.com/office/drawing/2014/main" id="{1D337B54-612F-7184-BB0D-1A59E5579309}"/>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4" name="Freeform: Shape 14">
              <a:extLst>
                <a:ext uri="{FF2B5EF4-FFF2-40B4-BE49-F238E27FC236}">
                  <a16:creationId xmlns:a16="http://schemas.microsoft.com/office/drawing/2014/main" id="{8712BBBA-1BF5-1F8A-1DCE-621AC23C6EFA}"/>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5" name="Freeform: Shape 15">
              <a:extLst>
                <a:ext uri="{FF2B5EF4-FFF2-40B4-BE49-F238E27FC236}">
                  <a16:creationId xmlns:a16="http://schemas.microsoft.com/office/drawing/2014/main" id="{9FDD26A4-CD98-D9FB-1ED7-75078947DA36}"/>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6" name="Freeform: Shape 16">
              <a:extLst>
                <a:ext uri="{FF2B5EF4-FFF2-40B4-BE49-F238E27FC236}">
                  <a16:creationId xmlns:a16="http://schemas.microsoft.com/office/drawing/2014/main" id="{25A8CD9A-E3F3-E2D6-CBD2-3C12F6CF702A}"/>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7" name="Freeform: Shape 17">
              <a:extLst>
                <a:ext uri="{FF2B5EF4-FFF2-40B4-BE49-F238E27FC236}">
                  <a16:creationId xmlns:a16="http://schemas.microsoft.com/office/drawing/2014/main" id="{3FAB8A8B-C4E7-0B5B-6169-2B41AF76C998}"/>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8" name="Freeform: Shape 18">
              <a:extLst>
                <a:ext uri="{FF2B5EF4-FFF2-40B4-BE49-F238E27FC236}">
                  <a16:creationId xmlns:a16="http://schemas.microsoft.com/office/drawing/2014/main" id="{76685990-875C-7C64-833B-609DF2C1F18B}"/>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9" name="Freeform: Shape 19">
              <a:extLst>
                <a:ext uri="{FF2B5EF4-FFF2-40B4-BE49-F238E27FC236}">
                  <a16:creationId xmlns:a16="http://schemas.microsoft.com/office/drawing/2014/main" id="{1770CD17-88E7-31DE-F409-5A47B3D03530}"/>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0" name="Freeform: Shape 20">
              <a:extLst>
                <a:ext uri="{FF2B5EF4-FFF2-40B4-BE49-F238E27FC236}">
                  <a16:creationId xmlns:a16="http://schemas.microsoft.com/office/drawing/2014/main" id="{56E02F5B-EC2D-77C0-58A5-D2DEC29532FF}"/>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1" name="Freeform: Shape 21">
              <a:extLst>
                <a:ext uri="{FF2B5EF4-FFF2-40B4-BE49-F238E27FC236}">
                  <a16:creationId xmlns:a16="http://schemas.microsoft.com/office/drawing/2014/main" id="{64F26C55-399D-3521-A7D4-FA53C95461DE}"/>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Tree>
    <p:extLst>
      <p:ext uri="{BB962C8B-B14F-4D97-AF65-F5344CB8AC3E}">
        <p14:creationId xmlns:p14="http://schemas.microsoft.com/office/powerpoint/2010/main" val="310491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7912F-0B55-2D22-CD4B-8F6738BDD0A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0F88726-DAA4-6BB5-2721-7141CE6BD8FD}"/>
              </a:ext>
            </a:extLst>
          </p:cNvPr>
          <p:cNvSpPr>
            <a:spLocks noGrp="1"/>
          </p:cNvSpPr>
          <p:nvPr>
            <p:ph type="ctrTitle"/>
          </p:nvPr>
        </p:nvSpPr>
        <p:spPr>
          <a:xfrm>
            <a:off x="346364" y="1149928"/>
            <a:ext cx="11236036" cy="3665544"/>
          </a:xfrm>
        </p:spPr>
        <p:txBody>
          <a:bodyPr/>
          <a:lstStyle/>
          <a:p>
            <a:br>
              <a:rPr lang="en-US" sz="5700" b="1">
                <a:solidFill>
                  <a:srgbClr val="002060"/>
                </a:solidFill>
              </a:rPr>
            </a:br>
            <a:br>
              <a:rPr lang="en-US" sz="5700" b="1">
                <a:solidFill>
                  <a:srgbClr val="002060"/>
                </a:solidFill>
              </a:rPr>
            </a:br>
            <a:br>
              <a:rPr lang="en-US" sz="5700" b="1">
                <a:solidFill>
                  <a:srgbClr val="002060"/>
                </a:solidFill>
              </a:rPr>
            </a:br>
            <a:r>
              <a:rPr lang="en-US" sz="5700" b="1">
                <a:solidFill>
                  <a:srgbClr val="002060"/>
                </a:solidFill>
              </a:rPr>
              <a:t>LJMU Staff Survey Journey</a:t>
            </a:r>
            <a:br>
              <a:rPr lang="en-US" sz="5700" b="1">
                <a:solidFill>
                  <a:srgbClr val="002060"/>
                </a:solidFill>
              </a:rPr>
            </a:br>
            <a:r>
              <a:rPr lang="en-US" sz="5700" b="1">
                <a:solidFill>
                  <a:srgbClr val="002060"/>
                </a:solidFill>
              </a:rPr>
              <a:t> </a:t>
            </a:r>
            <a:br>
              <a:rPr lang="en-US" sz="5700" b="1">
                <a:solidFill>
                  <a:srgbClr val="002060"/>
                </a:solidFill>
              </a:rPr>
            </a:br>
            <a:r>
              <a:rPr lang="en-US" sz="3200" b="1">
                <a:solidFill>
                  <a:srgbClr val="002060"/>
                </a:solidFill>
              </a:rPr>
              <a:t>Trust			Empowerment		Engagement</a:t>
            </a:r>
            <a:br>
              <a:rPr lang="en-US" sz="6500" b="1">
                <a:solidFill>
                  <a:srgbClr val="002060"/>
                </a:solidFill>
              </a:rPr>
            </a:br>
            <a:endParaRPr lang="en-US" sz="6500" b="1">
              <a:solidFill>
                <a:srgbClr val="002060"/>
              </a:solidFill>
            </a:endParaRPr>
          </a:p>
        </p:txBody>
      </p:sp>
      <p:sp>
        <p:nvSpPr>
          <p:cNvPr id="2" name="TextBox 1">
            <a:extLst>
              <a:ext uri="{FF2B5EF4-FFF2-40B4-BE49-F238E27FC236}">
                <a16:creationId xmlns:a16="http://schemas.microsoft.com/office/drawing/2014/main" id="{AD651AFC-B20C-26DF-B030-3D97770E3CE8}"/>
              </a:ext>
            </a:extLst>
          </p:cNvPr>
          <p:cNvSpPr txBox="1"/>
          <p:nvPr/>
        </p:nvSpPr>
        <p:spPr>
          <a:xfrm>
            <a:off x="346363" y="4973782"/>
            <a:ext cx="709352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Tina Purkis, Executive Director Human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Andy Keegan, Head of Reward, Staff Engagement and Wellbeing</a:t>
            </a:r>
          </a:p>
        </p:txBody>
      </p:sp>
    </p:spTree>
    <p:extLst>
      <p:ext uri="{BB962C8B-B14F-4D97-AF65-F5344CB8AC3E}">
        <p14:creationId xmlns:p14="http://schemas.microsoft.com/office/powerpoint/2010/main" val="1862303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DC37F-B32D-78CD-39E7-D75FACED8B9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00A638-FC90-878E-C7D9-A1F98CDEAA83}"/>
              </a:ext>
            </a:extLst>
          </p:cNvPr>
          <p:cNvSpPr>
            <a:spLocks noGrp="1"/>
          </p:cNvSpPr>
          <p:nvPr>
            <p:ph idx="1"/>
          </p:nvPr>
        </p:nvSpPr>
        <p:spPr>
          <a:xfrm>
            <a:off x="367145" y="1253331"/>
            <a:ext cx="10515600" cy="4351338"/>
          </a:xfrm>
        </p:spPr>
        <p:txBody>
          <a:bodyPr/>
          <a:lstStyle/>
          <a:p>
            <a:r>
              <a:rPr lang="en-GB"/>
              <a:t>Historic </a:t>
            </a:r>
            <a:r>
              <a:rPr lang="en-GB" err="1"/>
              <a:t>v.s</a:t>
            </a:r>
            <a:r>
              <a:rPr lang="en-GB"/>
              <a:t> current leadership</a:t>
            </a:r>
          </a:p>
          <a:p>
            <a:r>
              <a:rPr lang="en-GB"/>
              <a:t>People Plan</a:t>
            </a:r>
          </a:p>
          <a:p>
            <a:r>
              <a:rPr lang="en-GB"/>
              <a:t>Your Voice launch </a:t>
            </a:r>
          </a:p>
          <a:p>
            <a:r>
              <a:rPr lang="en-GB"/>
              <a:t>Building trust &amp; the role of the Executive Leadership Team</a:t>
            </a:r>
          </a:p>
          <a:p>
            <a:r>
              <a:rPr lang="en-GB"/>
              <a:t>Local action plans &amp; their impact</a:t>
            </a:r>
          </a:p>
          <a:p>
            <a:r>
              <a:rPr lang="en-GB"/>
              <a:t>Challenges</a:t>
            </a:r>
          </a:p>
          <a:p>
            <a:r>
              <a:rPr lang="en-GB"/>
              <a:t>Results</a:t>
            </a:r>
          </a:p>
          <a:p>
            <a:endParaRPr lang="en-GB"/>
          </a:p>
          <a:p>
            <a:endParaRPr lang="en-GB"/>
          </a:p>
          <a:p>
            <a:endParaRPr lang="en-GB"/>
          </a:p>
          <a:p>
            <a:endParaRPr lang="en-GB"/>
          </a:p>
          <a:p>
            <a:endParaRPr lang="en-GB"/>
          </a:p>
          <a:p>
            <a:endParaRPr lang="en-GB"/>
          </a:p>
          <a:p>
            <a:pPr marL="0" indent="0">
              <a:buNone/>
            </a:pPr>
            <a:endParaRPr lang="en-GB"/>
          </a:p>
          <a:p>
            <a:endParaRPr lang="en-GB"/>
          </a:p>
          <a:p>
            <a:endParaRPr lang="en-GB"/>
          </a:p>
          <a:p>
            <a:endParaRPr lang="en-GB"/>
          </a:p>
        </p:txBody>
      </p:sp>
      <p:sp>
        <p:nvSpPr>
          <p:cNvPr id="6" name="Title 1">
            <a:extLst>
              <a:ext uri="{FF2B5EF4-FFF2-40B4-BE49-F238E27FC236}">
                <a16:creationId xmlns:a16="http://schemas.microsoft.com/office/drawing/2014/main" id="{A6C74A15-A4E0-AC27-63AF-13F7796309E1}"/>
              </a:ext>
            </a:extLst>
          </p:cNvPr>
          <p:cNvSpPr txBox="1">
            <a:spLocks/>
          </p:cNvSpPr>
          <p:nvPr/>
        </p:nvSpPr>
        <p:spPr>
          <a:xfrm>
            <a:off x="1422524" y="167999"/>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a:ln>
                  <a:noFill/>
                </a:ln>
                <a:solidFill>
                  <a:prstClr val="white"/>
                </a:solidFill>
                <a:effectLst/>
                <a:uLnTx/>
                <a:uFillTx/>
                <a:latin typeface="Aptos Display" panose="02110004020202020204"/>
                <a:ea typeface="+mj-ea"/>
                <a:cs typeface="+mj-cs"/>
              </a:rPr>
              <a:t>Agenda</a:t>
            </a:r>
          </a:p>
        </p:txBody>
      </p:sp>
    </p:spTree>
    <p:extLst>
      <p:ext uri="{BB962C8B-B14F-4D97-AF65-F5344CB8AC3E}">
        <p14:creationId xmlns:p14="http://schemas.microsoft.com/office/powerpoint/2010/main" val="42724585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DB42CB-CF26-3202-8F80-32C67DD18410}"/>
              </a:ext>
            </a:extLst>
          </p:cNvPr>
          <p:cNvSpPr>
            <a:spLocks noGrp="1"/>
          </p:cNvSpPr>
          <p:nvPr>
            <p:ph idx="1"/>
          </p:nvPr>
        </p:nvSpPr>
        <p:spPr/>
        <p:txBody>
          <a:bodyPr/>
          <a:lstStyle/>
          <a:p>
            <a:r>
              <a:rPr lang="en-GB"/>
              <a:t>Carried out in-house </a:t>
            </a:r>
          </a:p>
          <a:p>
            <a:r>
              <a:rPr lang="en-GB"/>
              <a:t>Large amounts of data – Difficulties in analysis and time-consuming</a:t>
            </a:r>
          </a:p>
          <a:p>
            <a:r>
              <a:rPr lang="en-GB"/>
              <a:t>Results kept within the Executive Group </a:t>
            </a:r>
          </a:p>
          <a:p>
            <a:r>
              <a:rPr lang="en-GB"/>
              <a:t>No clear action plan</a:t>
            </a:r>
          </a:p>
          <a:p>
            <a:r>
              <a:rPr lang="en-GB"/>
              <a:t>Unhealthy culture </a:t>
            </a:r>
          </a:p>
          <a:p>
            <a:pPr marL="0" indent="0">
              <a:buNone/>
            </a:pPr>
            <a:endParaRPr lang="en-GB"/>
          </a:p>
          <a:p>
            <a:endParaRPr lang="en-GB"/>
          </a:p>
          <a:p>
            <a:endParaRPr lang="en-GB"/>
          </a:p>
          <a:p>
            <a:endParaRPr lang="en-GB"/>
          </a:p>
        </p:txBody>
      </p:sp>
      <p:pic>
        <p:nvPicPr>
          <p:cNvPr id="5" name="Picture 4" descr="A cartoon of a person with his hands over his mouth and mouth&#10;&#10;AI-generated content may be incorrect.">
            <a:extLst>
              <a:ext uri="{FF2B5EF4-FFF2-40B4-BE49-F238E27FC236}">
                <a16:creationId xmlns:a16="http://schemas.microsoft.com/office/drawing/2014/main" id="{613D6A82-7E4F-C6C2-3C99-DDF4BE91D840}"/>
              </a:ext>
            </a:extLst>
          </p:cNvPr>
          <p:cNvPicPr>
            <a:picLocks noChangeAspect="1"/>
          </p:cNvPicPr>
          <p:nvPr/>
        </p:nvPicPr>
        <p:blipFill>
          <a:blip r:embed="rId3"/>
          <a:stretch>
            <a:fillRect/>
          </a:stretch>
        </p:blipFill>
        <p:spPr>
          <a:xfrm>
            <a:off x="4710253" y="3815314"/>
            <a:ext cx="3576174" cy="2238031"/>
          </a:xfrm>
          <a:prstGeom prst="rect">
            <a:avLst/>
          </a:prstGeom>
        </p:spPr>
      </p:pic>
      <p:sp>
        <p:nvSpPr>
          <p:cNvPr id="6" name="Title 1">
            <a:extLst>
              <a:ext uri="{FF2B5EF4-FFF2-40B4-BE49-F238E27FC236}">
                <a16:creationId xmlns:a16="http://schemas.microsoft.com/office/drawing/2014/main" id="{616B9678-FC7D-B36D-F8D0-80F499C3C5B2}"/>
              </a:ext>
            </a:extLst>
          </p:cNvPr>
          <p:cNvSpPr txBox="1">
            <a:spLocks/>
          </p:cNvSpPr>
          <p:nvPr/>
        </p:nvSpPr>
        <p:spPr>
          <a:xfrm>
            <a:off x="3819361" y="141873"/>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a:ln>
                  <a:noFill/>
                </a:ln>
                <a:solidFill>
                  <a:prstClr val="white"/>
                </a:solidFill>
                <a:effectLst/>
                <a:uLnTx/>
                <a:uFillTx/>
                <a:latin typeface="Aptos Display" panose="02110004020202020204"/>
                <a:ea typeface="+mj-ea"/>
                <a:cs typeface="+mj-cs"/>
              </a:rPr>
              <a:t>A look back…. </a:t>
            </a:r>
          </a:p>
        </p:txBody>
      </p:sp>
    </p:spTree>
    <p:extLst>
      <p:ext uri="{BB962C8B-B14F-4D97-AF65-F5344CB8AC3E}">
        <p14:creationId xmlns:p14="http://schemas.microsoft.com/office/powerpoint/2010/main" val="25042394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747F7-B77C-488C-7DEE-878E1C28AA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727E4F-7326-3BFD-9674-FBFEA26F938B}"/>
              </a:ext>
            </a:extLst>
          </p:cNvPr>
          <p:cNvSpPr>
            <a:spLocks noGrp="1"/>
          </p:cNvSpPr>
          <p:nvPr>
            <p:ph type="title"/>
          </p:nvPr>
        </p:nvSpPr>
        <p:spPr>
          <a:xfrm>
            <a:off x="1072914" y="123728"/>
            <a:ext cx="10515600" cy="1325563"/>
          </a:xfrm>
        </p:spPr>
        <p:txBody>
          <a:bodyPr>
            <a:normAutofit/>
          </a:bodyPr>
          <a:lstStyle/>
          <a:p>
            <a:pPr algn="r"/>
            <a:r>
              <a:rPr lang="en-GB">
                <a:solidFill>
                  <a:schemeClr val="bg1"/>
                </a:solidFill>
              </a:rPr>
              <a:t>A new focus </a:t>
            </a:r>
          </a:p>
        </p:txBody>
      </p:sp>
      <p:sp>
        <p:nvSpPr>
          <p:cNvPr id="3" name="Content Placeholder 2">
            <a:extLst>
              <a:ext uri="{FF2B5EF4-FFF2-40B4-BE49-F238E27FC236}">
                <a16:creationId xmlns:a16="http://schemas.microsoft.com/office/drawing/2014/main" id="{40354637-92C7-9843-67B5-D68813AF0F2C}"/>
              </a:ext>
            </a:extLst>
          </p:cNvPr>
          <p:cNvSpPr>
            <a:spLocks noGrp="1"/>
          </p:cNvSpPr>
          <p:nvPr>
            <p:ph sz="half" idx="1"/>
          </p:nvPr>
        </p:nvSpPr>
        <p:spPr>
          <a:xfrm>
            <a:off x="838199" y="1825625"/>
            <a:ext cx="5492515" cy="4351338"/>
          </a:xfrm>
        </p:spPr>
        <p:txBody>
          <a:bodyPr>
            <a:normAutofit/>
          </a:bodyPr>
          <a:lstStyle/>
          <a:p>
            <a:r>
              <a:rPr lang="en-GB"/>
              <a:t>Changes across Exec team including EHRD at the top table </a:t>
            </a:r>
          </a:p>
          <a:p>
            <a:endParaRPr lang="en-GB"/>
          </a:p>
          <a:p>
            <a:r>
              <a:rPr lang="en-GB"/>
              <a:t>Strategy – People Plan</a:t>
            </a:r>
          </a:p>
          <a:p>
            <a:pPr lvl="1"/>
            <a:r>
              <a:rPr lang="en-GB"/>
              <a:t>Engagement critical to success </a:t>
            </a:r>
          </a:p>
          <a:p>
            <a:endParaRPr lang="en-GB"/>
          </a:p>
          <a:p>
            <a:r>
              <a:rPr lang="en-GB"/>
              <a:t>KPI’s underpin/track staff survey </a:t>
            </a:r>
          </a:p>
          <a:p>
            <a:pPr marL="0" indent="0">
              <a:buNone/>
            </a:pPr>
            <a:endParaRPr lang="en-GB"/>
          </a:p>
          <a:p>
            <a:pPr marL="0" indent="0">
              <a:buNone/>
            </a:pPr>
            <a:endParaRPr lang="en-GB"/>
          </a:p>
          <a:p>
            <a:endParaRPr lang="en-GB"/>
          </a:p>
          <a:p>
            <a:endParaRPr lang="en-GB"/>
          </a:p>
          <a:p>
            <a:endParaRPr lang="en-GB"/>
          </a:p>
        </p:txBody>
      </p:sp>
      <p:pic>
        <p:nvPicPr>
          <p:cNvPr id="4" name="Picture 3">
            <a:extLst>
              <a:ext uri="{FF2B5EF4-FFF2-40B4-BE49-F238E27FC236}">
                <a16:creationId xmlns:a16="http://schemas.microsoft.com/office/drawing/2014/main" id="{1C2EDDA6-3A79-680F-3BF2-FB345E13E29C}"/>
              </a:ext>
            </a:extLst>
          </p:cNvPr>
          <p:cNvPicPr>
            <a:picLocks noChangeAspect="1"/>
          </p:cNvPicPr>
          <p:nvPr/>
        </p:nvPicPr>
        <p:blipFill>
          <a:blip r:embed="rId3"/>
          <a:stretch>
            <a:fillRect/>
          </a:stretch>
        </p:blipFill>
        <p:spPr>
          <a:xfrm>
            <a:off x="7838689" y="1286372"/>
            <a:ext cx="3515112" cy="4890591"/>
          </a:xfrm>
          <a:prstGeom prst="rect">
            <a:avLst/>
          </a:prstGeom>
        </p:spPr>
      </p:pic>
    </p:spTree>
    <p:extLst>
      <p:ext uri="{BB962C8B-B14F-4D97-AF65-F5344CB8AC3E}">
        <p14:creationId xmlns:p14="http://schemas.microsoft.com/office/powerpoint/2010/main" val="29079615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F663C-64FC-A2F7-3148-8C65B9C229AF}"/>
              </a:ext>
            </a:extLst>
          </p:cNvPr>
          <p:cNvSpPr>
            <a:spLocks noGrp="1"/>
          </p:cNvSpPr>
          <p:nvPr>
            <p:ph type="title"/>
          </p:nvPr>
        </p:nvSpPr>
        <p:spPr>
          <a:xfrm>
            <a:off x="1409272" y="69203"/>
            <a:ext cx="10515600" cy="1325563"/>
          </a:xfrm>
        </p:spPr>
        <p:txBody>
          <a:bodyPr/>
          <a:lstStyle/>
          <a:p>
            <a:pPr algn="r"/>
            <a:r>
              <a:rPr lang="en-GB">
                <a:solidFill>
                  <a:schemeClr val="bg1"/>
                </a:solidFill>
              </a:rPr>
              <a:t>The People Plan</a:t>
            </a:r>
          </a:p>
        </p:txBody>
      </p:sp>
      <p:pic>
        <p:nvPicPr>
          <p:cNvPr id="5" name="Picture 4">
            <a:extLst>
              <a:ext uri="{FF2B5EF4-FFF2-40B4-BE49-F238E27FC236}">
                <a16:creationId xmlns:a16="http://schemas.microsoft.com/office/drawing/2014/main" id="{A58CBDEA-05F3-C3F1-8666-2FF9D560285A}"/>
              </a:ext>
            </a:extLst>
          </p:cNvPr>
          <p:cNvPicPr>
            <a:picLocks noChangeAspect="1"/>
          </p:cNvPicPr>
          <p:nvPr/>
        </p:nvPicPr>
        <p:blipFill>
          <a:blip r:embed="rId2"/>
          <a:srcRect l="51994" t="21951" r="12697" b="9190"/>
          <a:stretch>
            <a:fillRect/>
          </a:stretch>
        </p:blipFill>
        <p:spPr>
          <a:xfrm>
            <a:off x="134744" y="2116696"/>
            <a:ext cx="4291871" cy="4120522"/>
          </a:xfrm>
          <a:prstGeom prst="rect">
            <a:avLst/>
          </a:prstGeom>
        </p:spPr>
      </p:pic>
      <p:pic>
        <p:nvPicPr>
          <p:cNvPr id="10" name="Picture 9">
            <a:extLst>
              <a:ext uri="{FF2B5EF4-FFF2-40B4-BE49-F238E27FC236}">
                <a16:creationId xmlns:a16="http://schemas.microsoft.com/office/drawing/2014/main" id="{06CA2F0A-6695-5C83-50B9-523AE7811E60}"/>
              </a:ext>
            </a:extLst>
          </p:cNvPr>
          <p:cNvPicPr>
            <a:picLocks noChangeAspect="1"/>
          </p:cNvPicPr>
          <p:nvPr/>
        </p:nvPicPr>
        <p:blipFill>
          <a:blip r:embed="rId3"/>
          <a:srcRect l="22079" t="26766" r="55674" b="36156"/>
          <a:stretch>
            <a:fillRect/>
          </a:stretch>
        </p:blipFill>
        <p:spPr>
          <a:xfrm>
            <a:off x="4426615" y="3546833"/>
            <a:ext cx="2947638" cy="2579182"/>
          </a:xfrm>
          <a:prstGeom prst="rect">
            <a:avLst/>
          </a:prstGeom>
        </p:spPr>
      </p:pic>
      <p:sp>
        <p:nvSpPr>
          <p:cNvPr id="12" name="TextBox 11">
            <a:extLst>
              <a:ext uri="{FF2B5EF4-FFF2-40B4-BE49-F238E27FC236}">
                <a16:creationId xmlns:a16="http://schemas.microsoft.com/office/drawing/2014/main" id="{8CD40D0D-2025-6016-6A5A-F019FD542185}"/>
              </a:ext>
            </a:extLst>
          </p:cNvPr>
          <p:cNvSpPr txBox="1"/>
          <p:nvPr/>
        </p:nvSpPr>
        <p:spPr>
          <a:xfrm>
            <a:off x="957623" y="1193366"/>
            <a:ext cx="6102848"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The People Plan 2023-2030 directly supports the LJMU vision and forms a key part of The Strategic Plan. It puts our people firmly at the heart of everything we do alongside students.</a:t>
            </a:r>
          </a:p>
        </p:txBody>
      </p:sp>
      <p:sp>
        <p:nvSpPr>
          <p:cNvPr id="4" name="TextBox 3">
            <a:extLst>
              <a:ext uri="{FF2B5EF4-FFF2-40B4-BE49-F238E27FC236}">
                <a16:creationId xmlns:a16="http://schemas.microsoft.com/office/drawing/2014/main" id="{DE3198CB-82C8-AF39-F92B-7D689F269D7F}"/>
              </a:ext>
            </a:extLst>
          </p:cNvPr>
          <p:cNvSpPr txBox="1"/>
          <p:nvPr/>
        </p:nvSpPr>
        <p:spPr>
          <a:xfrm>
            <a:off x="7688035" y="1326218"/>
            <a:ext cx="4236837" cy="3693319"/>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ELT Strategic Priorities 2025/26: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Undertake a comprehensive portfolio review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Implement a high-quality teaching framework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Secure strong continuation rates for all students across all levels and modes of study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Improve the efficiency and effectiveness of the University’s operating model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Build leadership capability and enhance the staff experience</a:t>
            </a:r>
          </a:p>
        </p:txBody>
      </p:sp>
    </p:spTree>
    <p:extLst>
      <p:ext uri="{BB962C8B-B14F-4D97-AF65-F5344CB8AC3E}">
        <p14:creationId xmlns:p14="http://schemas.microsoft.com/office/powerpoint/2010/main" val="24744311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23C25-8EC3-94E4-CB9A-2AB073B48562}"/>
              </a:ext>
            </a:extLst>
          </p:cNvPr>
          <p:cNvSpPr>
            <a:spLocks noGrp="1"/>
          </p:cNvSpPr>
          <p:nvPr>
            <p:ph type="title"/>
          </p:nvPr>
        </p:nvSpPr>
        <p:spPr>
          <a:xfrm>
            <a:off x="2279846" y="152056"/>
            <a:ext cx="9727097" cy="660486"/>
          </a:xfrm>
        </p:spPr>
        <p:txBody>
          <a:bodyPr/>
          <a:lstStyle/>
          <a:p>
            <a:pPr algn="r"/>
            <a:r>
              <a:rPr lang="en-GB"/>
              <a:t> </a:t>
            </a:r>
            <a:r>
              <a:rPr lang="en-GB">
                <a:solidFill>
                  <a:schemeClr val="bg1"/>
                </a:solidFill>
              </a:rPr>
              <a:t>Leadership Culture Change</a:t>
            </a:r>
          </a:p>
        </p:txBody>
      </p:sp>
      <p:sp>
        <p:nvSpPr>
          <p:cNvPr id="3" name="Content Placeholder 2">
            <a:extLst>
              <a:ext uri="{FF2B5EF4-FFF2-40B4-BE49-F238E27FC236}">
                <a16:creationId xmlns:a16="http://schemas.microsoft.com/office/drawing/2014/main" id="{EB0B4357-9771-C42E-E4CA-7FA12C3748C2}"/>
              </a:ext>
            </a:extLst>
          </p:cNvPr>
          <p:cNvSpPr>
            <a:spLocks noGrp="1"/>
          </p:cNvSpPr>
          <p:nvPr>
            <p:ph idx="1"/>
          </p:nvPr>
        </p:nvSpPr>
        <p:spPr>
          <a:xfrm>
            <a:off x="6764357" y="1211646"/>
            <a:ext cx="5012674" cy="4453645"/>
          </a:xfrm>
        </p:spPr>
        <p:txBody>
          <a:bodyPr/>
          <a:lstStyle/>
          <a:p>
            <a:r>
              <a:rPr lang="en-GB" sz="1800"/>
              <a:t>Relationships that can withstand challenge</a:t>
            </a:r>
          </a:p>
          <a:p>
            <a:endParaRPr lang="en-GB" sz="1800"/>
          </a:p>
          <a:p>
            <a:r>
              <a:rPr lang="en-GB" sz="1800"/>
              <a:t>Understanding of our shared purpose &amp; the role we each play in delivering the strategy</a:t>
            </a:r>
          </a:p>
          <a:p>
            <a:endParaRPr lang="en-GB" sz="1800"/>
          </a:p>
          <a:p>
            <a:r>
              <a:rPr lang="en-GB" sz="1800"/>
              <a:t>Confidence to lead through change at pace</a:t>
            </a:r>
          </a:p>
          <a:p>
            <a:endParaRPr lang="en-GB" sz="1800"/>
          </a:p>
          <a:p>
            <a:r>
              <a:rPr lang="en-GB" sz="1800"/>
              <a:t>Improved communications and engagement processes for ULT &amp; our teams</a:t>
            </a:r>
          </a:p>
          <a:p>
            <a:endParaRPr lang="en-GB" sz="1800"/>
          </a:p>
          <a:p>
            <a:r>
              <a:rPr lang="en-GB" sz="1800"/>
              <a:t>A clearly defined and articulated LJMU inclusive cultural framework</a:t>
            </a:r>
          </a:p>
          <a:p>
            <a:endParaRPr lang="en-GB" sz="1800"/>
          </a:p>
          <a:p>
            <a:endParaRPr lang="en-GB" sz="1800"/>
          </a:p>
        </p:txBody>
      </p:sp>
      <p:graphicFrame>
        <p:nvGraphicFramePr>
          <p:cNvPr id="4" name="Diagram 3">
            <a:extLst>
              <a:ext uri="{FF2B5EF4-FFF2-40B4-BE49-F238E27FC236}">
                <a16:creationId xmlns:a16="http://schemas.microsoft.com/office/drawing/2014/main" id="{254761AF-2BB4-226E-8006-4AA7F11ADE62}"/>
              </a:ext>
            </a:extLst>
          </p:cNvPr>
          <p:cNvGraphicFramePr/>
          <p:nvPr/>
        </p:nvGraphicFramePr>
        <p:xfrm>
          <a:off x="-782199" y="1049725"/>
          <a:ext cx="8317735" cy="45358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1A3387CE-3908-422F-6CEE-CFFF14BB75BC}"/>
              </a:ext>
            </a:extLst>
          </p:cNvPr>
          <p:cNvSpPr txBox="1"/>
          <p:nvPr/>
        </p:nvSpPr>
        <p:spPr>
          <a:xfrm>
            <a:off x="899340" y="5879729"/>
            <a:ext cx="8122307" cy="369332"/>
          </a:xfrm>
          <a:prstGeom prst="rect">
            <a:avLst/>
          </a:prstGeom>
          <a:solidFill>
            <a:srgbClr val="92D05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One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courageous team of senior leaders capable of taking on the future of HE</a:t>
            </a:r>
          </a:p>
        </p:txBody>
      </p:sp>
    </p:spTree>
    <p:extLst>
      <p:ext uri="{BB962C8B-B14F-4D97-AF65-F5344CB8AC3E}">
        <p14:creationId xmlns:p14="http://schemas.microsoft.com/office/powerpoint/2010/main" val="16807702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7961793" y="1189955"/>
            <a:ext cx="1352620" cy="1028753"/>
          </a:xfrm>
          <a:prstGeom prst="rect">
            <a:avLst/>
          </a:prstGeom>
        </p:spPr>
      </p:pic>
      <p:pic>
        <p:nvPicPr>
          <p:cNvPr id="8" name="Picture 7"/>
          <p:cNvPicPr>
            <a:picLocks noChangeAspect="1"/>
          </p:cNvPicPr>
          <p:nvPr/>
        </p:nvPicPr>
        <p:blipFill>
          <a:blip r:embed="rId4"/>
          <a:stretch>
            <a:fillRect/>
          </a:stretch>
        </p:blipFill>
        <p:spPr>
          <a:xfrm>
            <a:off x="5620056" y="995041"/>
            <a:ext cx="1644735" cy="1492327"/>
          </a:xfrm>
          <a:prstGeom prst="rect">
            <a:avLst/>
          </a:prstGeom>
        </p:spPr>
      </p:pic>
      <p:pic>
        <p:nvPicPr>
          <p:cNvPr id="9" name="Picture 8"/>
          <p:cNvPicPr>
            <a:picLocks noChangeAspect="1"/>
          </p:cNvPicPr>
          <p:nvPr/>
        </p:nvPicPr>
        <p:blipFill>
          <a:blip r:embed="rId5"/>
          <a:stretch>
            <a:fillRect/>
          </a:stretch>
        </p:blipFill>
        <p:spPr>
          <a:xfrm>
            <a:off x="9363800" y="2218708"/>
            <a:ext cx="2716227" cy="1070564"/>
          </a:xfrm>
          <a:prstGeom prst="rect">
            <a:avLst/>
          </a:prstGeom>
        </p:spPr>
      </p:pic>
      <p:pic>
        <p:nvPicPr>
          <p:cNvPr id="10" name="Picture 9"/>
          <p:cNvPicPr>
            <a:picLocks noChangeAspect="1"/>
          </p:cNvPicPr>
          <p:nvPr/>
        </p:nvPicPr>
        <p:blipFill>
          <a:blip r:embed="rId6"/>
          <a:stretch>
            <a:fillRect/>
          </a:stretch>
        </p:blipFill>
        <p:spPr>
          <a:xfrm>
            <a:off x="856918" y="2827645"/>
            <a:ext cx="1327055" cy="1114944"/>
          </a:xfrm>
          <a:prstGeom prst="rect">
            <a:avLst/>
          </a:prstGeom>
        </p:spPr>
      </p:pic>
      <p:pic>
        <p:nvPicPr>
          <p:cNvPr id="11" name="Picture 10"/>
          <p:cNvPicPr>
            <a:picLocks noChangeAspect="1"/>
          </p:cNvPicPr>
          <p:nvPr/>
        </p:nvPicPr>
        <p:blipFill>
          <a:blip r:embed="rId7"/>
          <a:stretch>
            <a:fillRect/>
          </a:stretch>
        </p:blipFill>
        <p:spPr>
          <a:xfrm>
            <a:off x="1891742" y="4145489"/>
            <a:ext cx="1327056" cy="777929"/>
          </a:xfrm>
          <a:prstGeom prst="rect">
            <a:avLst/>
          </a:prstGeom>
        </p:spPr>
      </p:pic>
      <p:pic>
        <p:nvPicPr>
          <p:cNvPr id="12" name="Picture 11"/>
          <p:cNvPicPr>
            <a:picLocks noChangeAspect="1"/>
          </p:cNvPicPr>
          <p:nvPr/>
        </p:nvPicPr>
        <p:blipFill>
          <a:blip r:embed="rId8"/>
          <a:stretch>
            <a:fillRect/>
          </a:stretch>
        </p:blipFill>
        <p:spPr>
          <a:xfrm>
            <a:off x="10721913" y="3447477"/>
            <a:ext cx="1200585" cy="1072128"/>
          </a:xfrm>
          <a:prstGeom prst="rect">
            <a:avLst/>
          </a:prstGeom>
        </p:spPr>
      </p:pic>
      <p:pic>
        <p:nvPicPr>
          <p:cNvPr id="13" name="Picture 12"/>
          <p:cNvPicPr>
            <a:picLocks noChangeAspect="1"/>
          </p:cNvPicPr>
          <p:nvPr/>
        </p:nvPicPr>
        <p:blipFill>
          <a:blip r:embed="rId9"/>
          <a:stretch>
            <a:fillRect/>
          </a:stretch>
        </p:blipFill>
        <p:spPr>
          <a:xfrm>
            <a:off x="486365" y="4819039"/>
            <a:ext cx="930076" cy="1040580"/>
          </a:xfrm>
          <a:prstGeom prst="rect">
            <a:avLst/>
          </a:prstGeom>
        </p:spPr>
      </p:pic>
      <p:pic>
        <p:nvPicPr>
          <p:cNvPr id="14" name="Picture 13"/>
          <p:cNvPicPr>
            <a:picLocks noChangeAspect="1"/>
          </p:cNvPicPr>
          <p:nvPr/>
        </p:nvPicPr>
        <p:blipFill>
          <a:blip r:embed="rId10"/>
          <a:stretch>
            <a:fillRect/>
          </a:stretch>
        </p:blipFill>
        <p:spPr>
          <a:xfrm>
            <a:off x="117309" y="3988012"/>
            <a:ext cx="930076" cy="574956"/>
          </a:xfrm>
          <a:prstGeom prst="rect">
            <a:avLst/>
          </a:prstGeom>
        </p:spPr>
      </p:pic>
      <p:pic>
        <p:nvPicPr>
          <p:cNvPr id="15" name="Picture 14"/>
          <p:cNvPicPr>
            <a:picLocks noChangeAspect="1"/>
          </p:cNvPicPr>
          <p:nvPr/>
        </p:nvPicPr>
        <p:blipFill>
          <a:blip r:embed="rId11"/>
          <a:stretch>
            <a:fillRect/>
          </a:stretch>
        </p:blipFill>
        <p:spPr>
          <a:xfrm>
            <a:off x="1981729" y="5214518"/>
            <a:ext cx="1988794" cy="734889"/>
          </a:xfrm>
          <a:prstGeom prst="rect">
            <a:avLst/>
          </a:prstGeom>
        </p:spPr>
      </p:pic>
      <p:pic>
        <p:nvPicPr>
          <p:cNvPr id="16" name="Picture 15"/>
          <p:cNvPicPr>
            <a:picLocks noChangeAspect="1"/>
          </p:cNvPicPr>
          <p:nvPr/>
        </p:nvPicPr>
        <p:blipFill>
          <a:blip r:embed="rId12"/>
          <a:stretch>
            <a:fillRect/>
          </a:stretch>
        </p:blipFill>
        <p:spPr>
          <a:xfrm>
            <a:off x="373552" y="1083327"/>
            <a:ext cx="1706417" cy="1488463"/>
          </a:xfrm>
          <a:prstGeom prst="rect">
            <a:avLst/>
          </a:prstGeom>
        </p:spPr>
      </p:pic>
      <p:pic>
        <p:nvPicPr>
          <p:cNvPr id="17" name="Picture 16"/>
          <p:cNvPicPr>
            <a:picLocks noChangeAspect="1"/>
          </p:cNvPicPr>
          <p:nvPr/>
        </p:nvPicPr>
        <p:blipFill>
          <a:blip r:embed="rId13"/>
          <a:stretch>
            <a:fillRect/>
          </a:stretch>
        </p:blipFill>
        <p:spPr>
          <a:xfrm>
            <a:off x="4444706" y="2774345"/>
            <a:ext cx="2908156" cy="1624005"/>
          </a:xfrm>
          <a:prstGeom prst="rect">
            <a:avLst/>
          </a:prstGeom>
        </p:spPr>
      </p:pic>
      <p:pic>
        <p:nvPicPr>
          <p:cNvPr id="18" name="Picture 17"/>
          <p:cNvPicPr>
            <a:picLocks noChangeAspect="1"/>
          </p:cNvPicPr>
          <p:nvPr/>
        </p:nvPicPr>
        <p:blipFill>
          <a:blip r:embed="rId14"/>
          <a:stretch>
            <a:fillRect/>
          </a:stretch>
        </p:blipFill>
        <p:spPr>
          <a:xfrm>
            <a:off x="9341016" y="4997825"/>
            <a:ext cx="2293495" cy="1136379"/>
          </a:xfrm>
          <a:prstGeom prst="rect">
            <a:avLst/>
          </a:prstGeom>
        </p:spPr>
      </p:pic>
      <p:pic>
        <p:nvPicPr>
          <p:cNvPr id="19" name="Picture 18"/>
          <p:cNvPicPr>
            <a:picLocks noChangeAspect="1"/>
          </p:cNvPicPr>
          <p:nvPr/>
        </p:nvPicPr>
        <p:blipFill>
          <a:blip r:embed="rId15"/>
          <a:stretch>
            <a:fillRect/>
          </a:stretch>
        </p:blipFill>
        <p:spPr>
          <a:xfrm>
            <a:off x="7327481" y="4871200"/>
            <a:ext cx="1986932" cy="1122841"/>
          </a:xfrm>
          <a:prstGeom prst="rect">
            <a:avLst/>
          </a:prstGeom>
        </p:spPr>
      </p:pic>
      <p:pic>
        <p:nvPicPr>
          <p:cNvPr id="21" name="Picture 20"/>
          <p:cNvPicPr>
            <a:picLocks noChangeAspect="1"/>
          </p:cNvPicPr>
          <p:nvPr/>
        </p:nvPicPr>
        <p:blipFill>
          <a:blip r:embed="rId16"/>
          <a:stretch>
            <a:fillRect/>
          </a:stretch>
        </p:blipFill>
        <p:spPr>
          <a:xfrm>
            <a:off x="9984927" y="1083327"/>
            <a:ext cx="1298806" cy="884463"/>
          </a:xfrm>
          <a:prstGeom prst="rect">
            <a:avLst/>
          </a:prstGeom>
        </p:spPr>
      </p:pic>
      <p:pic>
        <p:nvPicPr>
          <p:cNvPr id="22" name="Picture 21"/>
          <p:cNvPicPr>
            <a:picLocks noChangeAspect="1"/>
          </p:cNvPicPr>
          <p:nvPr/>
        </p:nvPicPr>
        <p:blipFill>
          <a:blip r:embed="rId17"/>
          <a:stretch>
            <a:fillRect/>
          </a:stretch>
        </p:blipFill>
        <p:spPr>
          <a:xfrm>
            <a:off x="7961793" y="3382323"/>
            <a:ext cx="1786189" cy="1183514"/>
          </a:xfrm>
          <a:prstGeom prst="rect">
            <a:avLst/>
          </a:prstGeom>
        </p:spPr>
      </p:pic>
      <p:pic>
        <p:nvPicPr>
          <p:cNvPr id="5" name="Picture 4"/>
          <p:cNvPicPr>
            <a:picLocks noChangeAspect="1"/>
          </p:cNvPicPr>
          <p:nvPr/>
        </p:nvPicPr>
        <p:blipFill>
          <a:blip r:embed="rId18"/>
          <a:stretch>
            <a:fillRect/>
          </a:stretch>
        </p:blipFill>
        <p:spPr>
          <a:xfrm>
            <a:off x="4369291" y="4616253"/>
            <a:ext cx="2412305" cy="1243366"/>
          </a:xfrm>
          <a:prstGeom prst="rect">
            <a:avLst/>
          </a:prstGeom>
        </p:spPr>
      </p:pic>
      <p:pic>
        <p:nvPicPr>
          <p:cNvPr id="20" name="Picture 19"/>
          <p:cNvPicPr>
            <a:picLocks noChangeAspect="1"/>
          </p:cNvPicPr>
          <p:nvPr/>
        </p:nvPicPr>
        <p:blipFill>
          <a:blip r:embed="rId19"/>
          <a:stretch>
            <a:fillRect/>
          </a:stretch>
        </p:blipFill>
        <p:spPr>
          <a:xfrm>
            <a:off x="2828518" y="1130085"/>
            <a:ext cx="2042989" cy="1148491"/>
          </a:xfrm>
          <a:prstGeom prst="rect">
            <a:avLst/>
          </a:prstGeom>
        </p:spPr>
      </p:pic>
      <p:graphicFrame>
        <p:nvGraphicFramePr>
          <p:cNvPr id="23" name="Content Placeholder 2">
            <a:extLst>
              <a:ext uri="{FF2B5EF4-FFF2-40B4-BE49-F238E27FC236}">
                <a16:creationId xmlns:a16="http://schemas.microsoft.com/office/drawing/2014/main" id="{280C0C70-1D9E-74F6-B1AA-1B61F26EBD20}"/>
              </a:ext>
            </a:extLst>
          </p:cNvPr>
          <p:cNvGraphicFramePr>
            <a:graphicFrameLocks noGrp="1"/>
          </p:cNvGraphicFramePr>
          <p:nvPr>
            <p:ph idx="1"/>
          </p:nvPr>
        </p:nvGraphicFramePr>
        <p:xfrm>
          <a:off x="7581072" y="2311759"/>
          <a:ext cx="1644735" cy="884462"/>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pic>
        <p:nvPicPr>
          <p:cNvPr id="3" name="Picture 2"/>
          <p:cNvPicPr>
            <a:picLocks noChangeAspect="1"/>
          </p:cNvPicPr>
          <p:nvPr/>
        </p:nvPicPr>
        <p:blipFill>
          <a:blip r:embed="rId25"/>
          <a:stretch>
            <a:fillRect/>
          </a:stretch>
        </p:blipFill>
        <p:spPr>
          <a:xfrm>
            <a:off x="2534903" y="2684767"/>
            <a:ext cx="1742037" cy="956052"/>
          </a:xfrm>
          <a:prstGeom prst="rect">
            <a:avLst/>
          </a:prstGeom>
        </p:spPr>
      </p:pic>
      <p:sp>
        <p:nvSpPr>
          <p:cNvPr id="4" name="Title 1">
            <a:extLst>
              <a:ext uri="{FF2B5EF4-FFF2-40B4-BE49-F238E27FC236}">
                <a16:creationId xmlns:a16="http://schemas.microsoft.com/office/drawing/2014/main" id="{095420E3-E207-071C-E679-2D3B1AA84636}"/>
              </a:ext>
            </a:extLst>
          </p:cNvPr>
          <p:cNvSpPr txBox="1">
            <a:spLocks/>
          </p:cNvSpPr>
          <p:nvPr/>
        </p:nvSpPr>
        <p:spPr>
          <a:xfrm>
            <a:off x="3258561" y="206861"/>
            <a:ext cx="7193031"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a:ln>
                  <a:noFill/>
                </a:ln>
                <a:solidFill>
                  <a:prstClr val="white"/>
                </a:solidFill>
                <a:effectLst/>
                <a:uLnTx/>
                <a:uFillTx/>
                <a:latin typeface="Aptos Display" panose="02110004020202020204"/>
                <a:ea typeface="+mj-ea"/>
                <a:cs typeface="+mj-cs"/>
              </a:rPr>
              <a:t>People Plan - Activity</a:t>
            </a:r>
          </a:p>
        </p:txBody>
      </p:sp>
    </p:spTree>
    <p:extLst>
      <p:ext uri="{BB962C8B-B14F-4D97-AF65-F5344CB8AC3E}">
        <p14:creationId xmlns:p14="http://schemas.microsoft.com/office/powerpoint/2010/main" val="11372478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F0598-4F02-82BE-E532-94A4436E04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29A447-0D8D-C588-453B-1A257CA3884B}"/>
              </a:ext>
            </a:extLst>
          </p:cNvPr>
          <p:cNvSpPr>
            <a:spLocks noGrp="1"/>
          </p:cNvSpPr>
          <p:nvPr>
            <p:ph type="title"/>
          </p:nvPr>
        </p:nvSpPr>
        <p:spPr>
          <a:xfrm>
            <a:off x="3568944" y="179464"/>
            <a:ext cx="10515600" cy="1325563"/>
          </a:xfrm>
        </p:spPr>
        <p:txBody>
          <a:bodyPr>
            <a:normAutofit/>
          </a:bodyPr>
          <a:lstStyle/>
          <a:p>
            <a:r>
              <a:rPr lang="en-GB">
                <a:solidFill>
                  <a:schemeClr val="bg1"/>
                </a:solidFill>
              </a:rPr>
              <a:t>2023 Staff Survey Returns </a:t>
            </a:r>
          </a:p>
        </p:txBody>
      </p:sp>
      <p:sp>
        <p:nvSpPr>
          <p:cNvPr id="3" name="Content Placeholder 2">
            <a:extLst>
              <a:ext uri="{FF2B5EF4-FFF2-40B4-BE49-F238E27FC236}">
                <a16:creationId xmlns:a16="http://schemas.microsoft.com/office/drawing/2014/main" id="{8DD719CB-350D-CE4E-CCB2-E47DA581429A}"/>
              </a:ext>
            </a:extLst>
          </p:cNvPr>
          <p:cNvSpPr>
            <a:spLocks noGrp="1"/>
          </p:cNvSpPr>
          <p:nvPr>
            <p:ph sz="half" idx="1"/>
          </p:nvPr>
        </p:nvSpPr>
        <p:spPr>
          <a:xfrm>
            <a:off x="838200" y="1825625"/>
            <a:ext cx="6802464" cy="4351338"/>
          </a:xfrm>
        </p:spPr>
        <p:txBody>
          <a:bodyPr>
            <a:normAutofit/>
          </a:bodyPr>
          <a:lstStyle/>
          <a:p>
            <a:r>
              <a:rPr lang="en-GB"/>
              <a:t>Your LJMU Your Voice </a:t>
            </a:r>
          </a:p>
          <a:p>
            <a:r>
              <a:rPr lang="en-GB"/>
              <a:t>Ensuring anonymity </a:t>
            </a:r>
          </a:p>
          <a:p>
            <a:r>
              <a:rPr lang="en-GB"/>
              <a:t>Enabling Directorate Access </a:t>
            </a:r>
          </a:p>
          <a:p>
            <a:r>
              <a:rPr lang="en-GB"/>
              <a:t>Meaningful Action Planning </a:t>
            </a:r>
          </a:p>
          <a:p>
            <a:r>
              <a:rPr lang="en-GB"/>
              <a:t>Targeted Comms</a:t>
            </a:r>
          </a:p>
          <a:p>
            <a:pPr marL="0" indent="0">
              <a:buNone/>
            </a:pPr>
            <a:r>
              <a:rPr lang="en-GB"/>
              <a:t>   </a:t>
            </a:r>
          </a:p>
          <a:p>
            <a:pPr marL="0" indent="0">
              <a:buNone/>
            </a:pPr>
            <a:endParaRPr lang="en-GB"/>
          </a:p>
          <a:p>
            <a:pPr marL="0" indent="0">
              <a:buNone/>
            </a:pPr>
            <a:endParaRPr lang="en-GB"/>
          </a:p>
          <a:p>
            <a:endParaRPr lang="en-GB"/>
          </a:p>
          <a:p>
            <a:endParaRPr lang="en-GB"/>
          </a:p>
          <a:p>
            <a:endParaRPr lang="en-GB"/>
          </a:p>
        </p:txBody>
      </p:sp>
      <p:pic>
        <p:nvPicPr>
          <p:cNvPr id="6" name="Picture 5" descr="A close-up of a logo&#10;&#10;AI-generated content may be incorrect.">
            <a:extLst>
              <a:ext uri="{FF2B5EF4-FFF2-40B4-BE49-F238E27FC236}">
                <a16:creationId xmlns:a16="http://schemas.microsoft.com/office/drawing/2014/main" id="{663757FA-8C9E-1A55-4C44-4E20FCFC52EE}"/>
              </a:ext>
            </a:extLst>
          </p:cNvPr>
          <p:cNvPicPr>
            <a:picLocks noChangeAspect="1"/>
          </p:cNvPicPr>
          <p:nvPr/>
        </p:nvPicPr>
        <p:blipFill>
          <a:blip r:embed="rId3"/>
          <a:stretch>
            <a:fillRect/>
          </a:stretch>
        </p:blipFill>
        <p:spPr>
          <a:xfrm>
            <a:off x="6335900" y="940180"/>
            <a:ext cx="4981688" cy="2789745"/>
          </a:xfrm>
          <a:prstGeom prst="rect">
            <a:avLst/>
          </a:prstGeom>
        </p:spPr>
      </p:pic>
      <p:pic>
        <p:nvPicPr>
          <p:cNvPr id="4" name="Picture 3">
            <a:extLst>
              <a:ext uri="{FF2B5EF4-FFF2-40B4-BE49-F238E27FC236}">
                <a16:creationId xmlns:a16="http://schemas.microsoft.com/office/drawing/2014/main" id="{0E1E377E-3522-B83F-6C1B-34E3F1F556BA}"/>
              </a:ext>
            </a:extLst>
          </p:cNvPr>
          <p:cNvPicPr>
            <a:picLocks noChangeAspect="1"/>
          </p:cNvPicPr>
          <p:nvPr/>
        </p:nvPicPr>
        <p:blipFill>
          <a:blip r:embed="rId4"/>
          <a:stretch>
            <a:fillRect/>
          </a:stretch>
        </p:blipFill>
        <p:spPr>
          <a:xfrm>
            <a:off x="3983697" y="4371121"/>
            <a:ext cx="3304306" cy="1805841"/>
          </a:xfrm>
          <a:prstGeom prst="rect">
            <a:avLst/>
          </a:prstGeom>
        </p:spPr>
      </p:pic>
    </p:spTree>
    <p:extLst>
      <p:ext uri="{BB962C8B-B14F-4D97-AF65-F5344CB8AC3E}">
        <p14:creationId xmlns:p14="http://schemas.microsoft.com/office/powerpoint/2010/main" val="20018603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633C69E-73AD-9D6F-51CB-E9EF2D60B892}"/>
              </a:ext>
            </a:extLst>
          </p:cNvPr>
          <p:cNvPicPr>
            <a:picLocks noChangeAspect="1"/>
          </p:cNvPicPr>
          <p:nvPr/>
        </p:nvPicPr>
        <p:blipFill>
          <a:blip r:embed="rId3"/>
          <a:stretch>
            <a:fillRect/>
          </a:stretch>
        </p:blipFill>
        <p:spPr>
          <a:xfrm>
            <a:off x="-380489" y="958339"/>
            <a:ext cx="4645555" cy="5194242"/>
          </a:xfrm>
          <a:prstGeom prst="rect">
            <a:avLst/>
          </a:prstGeom>
        </p:spPr>
      </p:pic>
      <p:pic>
        <p:nvPicPr>
          <p:cNvPr id="9" name="Picture 8">
            <a:extLst>
              <a:ext uri="{FF2B5EF4-FFF2-40B4-BE49-F238E27FC236}">
                <a16:creationId xmlns:a16="http://schemas.microsoft.com/office/drawing/2014/main" id="{4512938B-F10D-DA18-A33E-D88600C05FDF}"/>
              </a:ext>
            </a:extLst>
          </p:cNvPr>
          <p:cNvPicPr>
            <a:picLocks noChangeAspect="1"/>
          </p:cNvPicPr>
          <p:nvPr/>
        </p:nvPicPr>
        <p:blipFill>
          <a:blip r:embed="rId4"/>
          <a:stretch>
            <a:fillRect/>
          </a:stretch>
        </p:blipFill>
        <p:spPr>
          <a:xfrm>
            <a:off x="4082529" y="1176418"/>
            <a:ext cx="7010536" cy="4180829"/>
          </a:xfrm>
          <a:prstGeom prst="rect">
            <a:avLst/>
          </a:prstGeom>
        </p:spPr>
      </p:pic>
      <p:sp>
        <p:nvSpPr>
          <p:cNvPr id="10" name="Title 1">
            <a:extLst>
              <a:ext uri="{FF2B5EF4-FFF2-40B4-BE49-F238E27FC236}">
                <a16:creationId xmlns:a16="http://schemas.microsoft.com/office/drawing/2014/main" id="{4797D7D2-F757-C429-49DE-154B1D49D102}"/>
              </a:ext>
            </a:extLst>
          </p:cNvPr>
          <p:cNvSpPr txBox="1">
            <a:spLocks/>
          </p:cNvSpPr>
          <p:nvPr/>
        </p:nvSpPr>
        <p:spPr>
          <a:xfrm>
            <a:off x="1676400" y="-499777"/>
            <a:ext cx="10515600"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a:ln>
                  <a:noFill/>
                </a:ln>
                <a:solidFill>
                  <a:prstClr val="white"/>
                </a:solidFill>
                <a:effectLst/>
                <a:uLnTx/>
                <a:uFillTx/>
                <a:latin typeface="Aptos Display" panose="02110004020202020204"/>
                <a:ea typeface="+mj-ea"/>
                <a:cs typeface="+mj-cs"/>
              </a:rPr>
              <a:t>2023 Results (53% participation) </a:t>
            </a:r>
          </a:p>
        </p:txBody>
      </p:sp>
      <p:sp>
        <p:nvSpPr>
          <p:cNvPr id="11" name="Title 1">
            <a:extLst>
              <a:ext uri="{FF2B5EF4-FFF2-40B4-BE49-F238E27FC236}">
                <a16:creationId xmlns:a16="http://schemas.microsoft.com/office/drawing/2014/main" id="{57B03DB1-98EF-0CE8-099C-3CA70B2A6E72}"/>
              </a:ext>
            </a:extLst>
          </p:cNvPr>
          <p:cNvSpPr txBox="1">
            <a:spLocks/>
          </p:cNvSpPr>
          <p:nvPr/>
        </p:nvSpPr>
        <p:spPr>
          <a:xfrm>
            <a:off x="3633614" y="5710904"/>
            <a:ext cx="3736969" cy="65975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ptos Display" panose="02110004020202020204"/>
                <a:ea typeface="+mj-ea"/>
                <a:cs typeface="+mj-cs"/>
              </a:rPr>
              <a:t>Belief in Action</a:t>
            </a:r>
          </a:p>
        </p:txBody>
      </p:sp>
      <p:sp>
        <p:nvSpPr>
          <p:cNvPr id="12" name="Title 3">
            <a:extLst>
              <a:ext uri="{FF2B5EF4-FFF2-40B4-BE49-F238E27FC236}">
                <a16:creationId xmlns:a16="http://schemas.microsoft.com/office/drawing/2014/main" id="{5CDB3676-C015-BB09-C480-7834918CCC28}"/>
              </a:ext>
            </a:extLst>
          </p:cNvPr>
          <p:cNvSpPr txBox="1">
            <a:spLocks/>
          </p:cNvSpPr>
          <p:nvPr/>
        </p:nvSpPr>
        <p:spPr>
          <a:xfrm>
            <a:off x="6578626" y="4833328"/>
            <a:ext cx="2200879" cy="1483996"/>
          </a:xfrm>
          <a:prstGeom prst="rect">
            <a:avLst/>
          </a:prstGeom>
          <a:extLst>
            <a:ext uri="{C572A759-6A51-4108-AA02-DFA0A04FC94B}">
              <ma14:wrappingTextBoxFlag xmlns="" xmlns:ma14="http://schemas.microsoft.com/office/mac/drawingml/2011/main" val="1"/>
            </a:ext>
          </a:extLst>
        </p:spPr>
        <p:txBody>
          <a:bodyPr wrap="square" lIns="0" tIns="0" rIns="0" bIns="0" anchor="ctr" anchorCtr="0">
            <a:spAutoFit/>
          </a:bodyPr>
          <a:lstStyle>
            <a:lvl1pPr algn="l" defTabSz="914400" rtl="0" eaLnBrk="1" latinLnBrk="0" hangingPunct="1">
              <a:lnSpc>
                <a:spcPct val="90000"/>
              </a:lnSpc>
              <a:spcBef>
                <a:spcPct val="0"/>
              </a:spcBef>
              <a:buNone/>
              <a:defRPr sz="3500" kern="1200">
                <a:solidFill>
                  <a:schemeClr val="accent3"/>
                </a:solidFill>
                <a:latin typeface="Avenir Black"/>
                <a:ea typeface="Avenir Black"/>
                <a:cs typeface="Avenir Black"/>
                <a:sym typeface="Avenir Black"/>
              </a:defRPr>
            </a:lvl1pPr>
          </a:lstStyle>
          <a:p>
            <a:pPr marL="0" marR="0" lvl="0" indent="0" algn="ctr" defTabSz="1219170" rtl="0" eaLnBrk="1" fontAlgn="auto" latinLnBrk="0" hangingPunct="1">
              <a:lnSpc>
                <a:spcPts val="13333"/>
              </a:lnSpc>
              <a:spcBef>
                <a:spcPct val="0"/>
              </a:spcBef>
              <a:spcAft>
                <a:spcPts val="0"/>
              </a:spcAft>
              <a:buClrTx/>
              <a:buSzTx/>
              <a:buFontTx/>
              <a:buNone/>
              <a:tabLst/>
              <a:defRPr/>
            </a:pPr>
            <a:r>
              <a:rPr kumimoji="0" lang="en-GB" sz="6600" b="0" i="0" u="none" strike="noStrike" kern="1200" cap="none" spc="0" normalizeH="0" baseline="0" noProof="0">
                <a:ln>
                  <a:noFill/>
                </a:ln>
                <a:solidFill>
                  <a:srgbClr val="F26C25"/>
                </a:solidFill>
                <a:effectLst/>
                <a:uLnTx/>
                <a:uFillTx/>
                <a:latin typeface="Century Gothic" panose="020B0502020202020204" pitchFamily="34" charset="0"/>
                <a:cs typeface="Avenir Black"/>
                <a:sym typeface="Avenir Black"/>
              </a:rPr>
              <a:t>40%</a:t>
            </a:r>
          </a:p>
        </p:txBody>
      </p:sp>
    </p:spTree>
    <p:extLst>
      <p:ext uri="{BB962C8B-B14F-4D97-AF65-F5344CB8AC3E}">
        <p14:creationId xmlns:p14="http://schemas.microsoft.com/office/powerpoint/2010/main" val="2830848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FC2DF-9077-5E46-49DE-0ECD96C08A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CB247E-7500-38ED-2113-30F893BB779A}"/>
              </a:ext>
            </a:extLst>
          </p:cNvPr>
          <p:cNvSpPr>
            <a:spLocks noGrp="1"/>
          </p:cNvSpPr>
          <p:nvPr>
            <p:ph type="title"/>
          </p:nvPr>
        </p:nvSpPr>
        <p:spPr>
          <a:xfrm>
            <a:off x="5167394" y="179146"/>
            <a:ext cx="10515600" cy="1325563"/>
          </a:xfrm>
        </p:spPr>
        <p:txBody>
          <a:bodyPr>
            <a:normAutofit/>
          </a:bodyPr>
          <a:lstStyle/>
          <a:p>
            <a:r>
              <a:rPr lang="en-GB">
                <a:solidFill>
                  <a:schemeClr val="bg1"/>
                </a:solidFill>
              </a:rPr>
              <a:t>Building Trust</a:t>
            </a:r>
          </a:p>
        </p:txBody>
      </p:sp>
      <p:sp>
        <p:nvSpPr>
          <p:cNvPr id="3" name="Content Placeholder 2">
            <a:extLst>
              <a:ext uri="{FF2B5EF4-FFF2-40B4-BE49-F238E27FC236}">
                <a16:creationId xmlns:a16="http://schemas.microsoft.com/office/drawing/2014/main" id="{C42F74BA-19DF-FF9D-8457-0B63C10BBB06}"/>
              </a:ext>
            </a:extLst>
          </p:cNvPr>
          <p:cNvSpPr>
            <a:spLocks noGrp="1"/>
          </p:cNvSpPr>
          <p:nvPr>
            <p:ph sz="half" idx="1"/>
          </p:nvPr>
        </p:nvSpPr>
        <p:spPr>
          <a:xfrm>
            <a:off x="176174" y="1250468"/>
            <a:ext cx="6802464" cy="5704514"/>
          </a:xfrm>
        </p:spPr>
        <p:txBody>
          <a:bodyPr>
            <a:normAutofit fontScale="55000" lnSpcReduction="20000"/>
          </a:bodyPr>
          <a:lstStyle/>
          <a:p>
            <a:r>
              <a:rPr lang="en-GB" sz="4400"/>
              <a:t>Results shared with Executive and Directorate same day</a:t>
            </a:r>
          </a:p>
          <a:p>
            <a:endParaRPr lang="en-GB" sz="4400"/>
          </a:p>
          <a:p>
            <a:r>
              <a:rPr lang="en-GB" sz="4400"/>
              <a:t>Kate Pritchard leading feedback session </a:t>
            </a:r>
          </a:p>
          <a:p>
            <a:endParaRPr lang="en-GB" sz="4400"/>
          </a:p>
          <a:p>
            <a:r>
              <a:rPr lang="en-GB" sz="4400"/>
              <a:t>Full access to comments, encouraging ownership </a:t>
            </a:r>
          </a:p>
          <a:p>
            <a:endParaRPr lang="en-GB" sz="4400"/>
          </a:p>
          <a:p>
            <a:r>
              <a:rPr lang="en-GB" sz="4400" err="1"/>
              <a:t>i</a:t>
            </a:r>
            <a:r>
              <a:rPr lang="en-GB" sz="4400"/>
              <a:t>-Deck – easy to share key findings </a:t>
            </a:r>
          </a:p>
          <a:p>
            <a:endParaRPr lang="en-GB" sz="4400"/>
          </a:p>
          <a:p>
            <a:r>
              <a:rPr lang="en-GB" sz="4400"/>
              <a:t>3 Actions </a:t>
            </a:r>
          </a:p>
          <a:p>
            <a:endParaRPr lang="en-GB" sz="4400"/>
          </a:p>
          <a:p>
            <a:r>
              <a:rPr lang="en-GB" sz="4400"/>
              <a:t>Staff comms shared early</a:t>
            </a:r>
          </a:p>
          <a:p>
            <a:pPr marL="0" indent="0">
              <a:buNone/>
            </a:pPr>
            <a:endParaRPr lang="en-GB"/>
          </a:p>
          <a:p>
            <a:pPr marL="0" indent="0">
              <a:buNone/>
            </a:pPr>
            <a:r>
              <a:rPr lang="en-GB"/>
              <a:t>   </a:t>
            </a:r>
          </a:p>
          <a:p>
            <a:pPr marL="0" indent="0">
              <a:buNone/>
            </a:pPr>
            <a:endParaRPr lang="en-GB"/>
          </a:p>
          <a:p>
            <a:pPr marL="0" indent="0">
              <a:buNone/>
            </a:pPr>
            <a:endParaRPr lang="en-GB"/>
          </a:p>
          <a:p>
            <a:endParaRPr lang="en-GB"/>
          </a:p>
          <a:p>
            <a:endParaRPr lang="en-GB"/>
          </a:p>
          <a:p>
            <a:endParaRPr lang="en-GB"/>
          </a:p>
        </p:txBody>
      </p:sp>
      <p:pic>
        <p:nvPicPr>
          <p:cNvPr id="7" name="Picture 6">
            <a:extLst>
              <a:ext uri="{FF2B5EF4-FFF2-40B4-BE49-F238E27FC236}">
                <a16:creationId xmlns:a16="http://schemas.microsoft.com/office/drawing/2014/main" id="{852FBDBE-7D67-BCC8-AD53-81A3C64076D0}"/>
              </a:ext>
            </a:extLst>
          </p:cNvPr>
          <p:cNvPicPr>
            <a:picLocks noChangeAspect="1"/>
          </p:cNvPicPr>
          <p:nvPr/>
        </p:nvPicPr>
        <p:blipFill>
          <a:blip r:embed="rId3"/>
          <a:stretch>
            <a:fillRect/>
          </a:stretch>
        </p:blipFill>
        <p:spPr>
          <a:xfrm>
            <a:off x="6833151" y="994501"/>
            <a:ext cx="5279657" cy="5290603"/>
          </a:xfrm>
          <a:prstGeom prst="rect">
            <a:avLst/>
          </a:prstGeom>
        </p:spPr>
      </p:pic>
    </p:spTree>
    <p:extLst>
      <p:ext uri="{BB962C8B-B14F-4D97-AF65-F5344CB8AC3E}">
        <p14:creationId xmlns:p14="http://schemas.microsoft.com/office/powerpoint/2010/main" val="35251587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E2861-804C-A983-6E3A-A4176CA97C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A6036D-D822-AF7A-02BE-ED64E8777EEC}"/>
              </a:ext>
            </a:extLst>
          </p:cNvPr>
          <p:cNvSpPr>
            <a:spLocks noGrp="1"/>
          </p:cNvSpPr>
          <p:nvPr>
            <p:ph type="title"/>
          </p:nvPr>
        </p:nvSpPr>
        <p:spPr>
          <a:xfrm>
            <a:off x="3202788" y="257435"/>
            <a:ext cx="10515600" cy="1325563"/>
          </a:xfrm>
        </p:spPr>
        <p:txBody>
          <a:bodyPr>
            <a:normAutofit/>
          </a:bodyPr>
          <a:lstStyle/>
          <a:p>
            <a:r>
              <a:rPr lang="en-GB" sz="2800">
                <a:solidFill>
                  <a:schemeClr val="bg1"/>
                </a:solidFill>
              </a:rPr>
              <a:t>2023 Institutional Actions &amp; Executive Leadership Team Role</a:t>
            </a:r>
          </a:p>
        </p:txBody>
      </p:sp>
      <p:graphicFrame>
        <p:nvGraphicFramePr>
          <p:cNvPr id="6" name="Diagram 5">
            <a:extLst>
              <a:ext uri="{FF2B5EF4-FFF2-40B4-BE49-F238E27FC236}">
                <a16:creationId xmlns:a16="http://schemas.microsoft.com/office/drawing/2014/main" id="{6D8E0169-5FC4-CBC8-ABE8-851767F63C97}"/>
              </a:ext>
            </a:extLst>
          </p:cNvPr>
          <p:cNvGraphicFramePr/>
          <p:nvPr/>
        </p:nvGraphicFramePr>
        <p:xfrm>
          <a:off x="237869" y="990599"/>
          <a:ext cx="7041771" cy="5007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descr="A group of people sitting in chairs in front of a projection screen">
            <a:extLst>
              <a:ext uri="{FF2B5EF4-FFF2-40B4-BE49-F238E27FC236}">
                <a16:creationId xmlns:a16="http://schemas.microsoft.com/office/drawing/2014/main" id="{A6B9C538-4F5B-74C9-0DA4-053AA0CEF409}"/>
              </a:ext>
            </a:extLst>
          </p:cNvPr>
          <p:cNvPicPr>
            <a:picLocks noChangeAspect="1"/>
          </p:cNvPicPr>
          <p:nvPr/>
        </p:nvPicPr>
        <p:blipFill>
          <a:blip r:embed="rId8"/>
          <a:stretch>
            <a:fillRect/>
          </a:stretch>
        </p:blipFill>
        <p:spPr>
          <a:xfrm>
            <a:off x="7670232" y="960120"/>
            <a:ext cx="4034979" cy="2494279"/>
          </a:xfrm>
          <a:prstGeom prst="rect">
            <a:avLst/>
          </a:prstGeom>
        </p:spPr>
      </p:pic>
      <p:pic>
        <p:nvPicPr>
          <p:cNvPr id="9" name="Picture 8" descr="A group of people in a room&#10;&#10;Description automatically generated">
            <a:extLst>
              <a:ext uri="{FF2B5EF4-FFF2-40B4-BE49-F238E27FC236}">
                <a16:creationId xmlns:a16="http://schemas.microsoft.com/office/drawing/2014/main" id="{5041A3C1-E44E-B5E4-BE13-E679DEAA2097}"/>
              </a:ext>
            </a:extLst>
          </p:cNvPr>
          <p:cNvPicPr>
            <a:picLocks noChangeAspect="1"/>
          </p:cNvPicPr>
          <p:nvPr/>
        </p:nvPicPr>
        <p:blipFill>
          <a:blip r:embed="rId9"/>
          <a:stretch>
            <a:fillRect/>
          </a:stretch>
        </p:blipFill>
        <p:spPr>
          <a:xfrm>
            <a:off x="7340032" y="3510280"/>
            <a:ext cx="1954530" cy="2606040"/>
          </a:xfrm>
          <a:prstGeom prst="rect">
            <a:avLst/>
          </a:prstGeom>
        </p:spPr>
      </p:pic>
      <p:pic>
        <p:nvPicPr>
          <p:cNvPr id="10" name="Picture 9" descr="A group of people sitting in chairs">
            <a:extLst>
              <a:ext uri="{FF2B5EF4-FFF2-40B4-BE49-F238E27FC236}">
                <a16:creationId xmlns:a16="http://schemas.microsoft.com/office/drawing/2014/main" id="{9B0AEAF5-F2F2-FC34-17F5-0D11C45DFE38}"/>
              </a:ext>
            </a:extLst>
          </p:cNvPr>
          <p:cNvPicPr>
            <a:picLocks noChangeAspect="1"/>
          </p:cNvPicPr>
          <p:nvPr/>
        </p:nvPicPr>
        <p:blipFill>
          <a:blip r:embed="rId10"/>
          <a:stretch>
            <a:fillRect/>
          </a:stretch>
        </p:blipFill>
        <p:spPr>
          <a:xfrm>
            <a:off x="9354954" y="3494302"/>
            <a:ext cx="2723870" cy="2312138"/>
          </a:xfrm>
          <a:prstGeom prst="rect">
            <a:avLst/>
          </a:prstGeom>
        </p:spPr>
      </p:pic>
    </p:spTree>
    <p:extLst>
      <p:ext uri="{BB962C8B-B14F-4D97-AF65-F5344CB8AC3E}">
        <p14:creationId xmlns:p14="http://schemas.microsoft.com/office/powerpoint/2010/main" val="3776524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BBE9E-F575-2D82-5A64-5FA2655467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A7DD7C-EE4A-35EF-F883-8A713DEAC877}"/>
              </a:ext>
            </a:extLst>
          </p:cNvPr>
          <p:cNvSpPr>
            <a:spLocks noGrp="1"/>
          </p:cNvSpPr>
          <p:nvPr>
            <p:ph type="title"/>
          </p:nvPr>
        </p:nvSpPr>
        <p:spPr>
          <a:xfrm>
            <a:off x="3258561" y="206861"/>
            <a:ext cx="7193031" cy="1325563"/>
          </a:xfrm>
        </p:spPr>
        <p:txBody>
          <a:bodyPr>
            <a:normAutofit/>
          </a:bodyPr>
          <a:lstStyle/>
          <a:p>
            <a:r>
              <a:rPr lang="en-GB">
                <a:solidFill>
                  <a:schemeClr val="bg1"/>
                </a:solidFill>
              </a:rPr>
              <a:t>Leadership Scores </a:t>
            </a:r>
          </a:p>
        </p:txBody>
      </p:sp>
      <p:sp>
        <p:nvSpPr>
          <p:cNvPr id="3" name="Title 1">
            <a:extLst>
              <a:ext uri="{FF2B5EF4-FFF2-40B4-BE49-F238E27FC236}">
                <a16:creationId xmlns:a16="http://schemas.microsoft.com/office/drawing/2014/main" id="{CF0EBBBD-B7DF-A4D7-E847-9E29D92C6F91}"/>
              </a:ext>
            </a:extLst>
          </p:cNvPr>
          <p:cNvSpPr txBox="1">
            <a:spLocks/>
          </p:cNvSpPr>
          <p:nvPr/>
        </p:nvSpPr>
        <p:spPr>
          <a:xfrm>
            <a:off x="466344" y="1639421"/>
            <a:ext cx="3937767"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a:ln>
                  <a:noFill/>
                </a:ln>
                <a:solidFill>
                  <a:prstClr val="white"/>
                </a:solidFill>
                <a:effectLst/>
                <a:uLnTx/>
                <a:uFillTx/>
                <a:latin typeface="Aptos Display" panose="02110004020202020204"/>
                <a:ea typeface="+mj-ea"/>
                <a:cs typeface="+mj-cs"/>
              </a:rPr>
              <a:t>t</a:t>
            </a:r>
          </a:p>
        </p:txBody>
      </p:sp>
      <p:pic>
        <p:nvPicPr>
          <p:cNvPr id="8" name="Picture 7">
            <a:extLst>
              <a:ext uri="{FF2B5EF4-FFF2-40B4-BE49-F238E27FC236}">
                <a16:creationId xmlns:a16="http://schemas.microsoft.com/office/drawing/2014/main" id="{DFCDAA70-1F9A-49BC-32F6-E9A60D8544D2}"/>
              </a:ext>
            </a:extLst>
          </p:cNvPr>
          <p:cNvPicPr>
            <a:picLocks noChangeAspect="1"/>
          </p:cNvPicPr>
          <p:nvPr/>
        </p:nvPicPr>
        <p:blipFill>
          <a:blip r:embed="rId3"/>
          <a:stretch>
            <a:fillRect/>
          </a:stretch>
        </p:blipFill>
        <p:spPr>
          <a:xfrm>
            <a:off x="327605" y="1208573"/>
            <a:ext cx="11373037" cy="2647691"/>
          </a:xfrm>
          <a:prstGeom prst="rect">
            <a:avLst/>
          </a:prstGeom>
        </p:spPr>
      </p:pic>
      <p:sp>
        <p:nvSpPr>
          <p:cNvPr id="4" name="Title 1">
            <a:extLst>
              <a:ext uri="{FF2B5EF4-FFF2-40B4-BE49-F238E27FC236}">
                <a16:creationId xmlns:a16="http://schemas.microsoft.com/office/drawing/2014/main" id="{C7471701-1674-C503-DB86-3E09935FE635}"/>
              </a:ext>
            </a:extLst>
          </p:cNvPr>
          <p:cNvSpPr txBox="1">
            <a:spLocks/>
          </p:cNvSpPr>
          <p:nvPr/>
        </p:nvSpPr>
        <p:spPr>
          <a:xfrm>
            <a:off x="600657" y="4287112"/>
            <a:ext cx="1653595" cy="38013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ptos Display" panose="02110004020202020204"/>
                <a:ea typeface="+mj-ea"/>
                <a:cs typeface="+mj-cs"/>
              </a:rPr>
              <a:t>2023</a:t>
            </a:r>
          </a:p>
        </p:txBody>
      </p:sp>
      <p:sp>
        <p:nvSpPr>
          <p:cNvPr id="5" name="Title 1">
            <a:extLst>
              <a:ext uri="{FF2B5EF4-FFF2-40B4-BE49-F238E27FC236}">
                <a16:creationId xmlns:a16="http://schemas.microsoft.com/office/drawing/2014/main" id="{CB630E75-9460-D1B9-3138-698C35760F3B}"/>
              </a:ext>
            </a:extLst>
          </p:cNvPr>
          <p:cNvSpPr txBox="1">
            <a:spLocks/>
          </p:cNvSpPr>
          <p:nvPr/>
        </p:nvSpPr>
        <p:spPr>
          <a:xfrm>
            <a:off x="8719130" y="4287112"/>
            <a:ext cx="1653595" cy="38013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ptos Display" panose="02110004020202020204"/>
                <a:ea typeface="+mj-ea"/>
                <a:cs typeface="+mj-cs"/>
              </a:rPr>
              <a:t>2025</a:t>
            </a:r>
          </a:p>
        </p:txBody>
      </p:sp>
      <p:sp>
        <p:nvSpPr>
          <p:cNvPr id="6" name="Title 1">
            <a:extLst>
              <a:ext uri="{FF2B5EF4-FFF2-40B4-BE49-F238E27FC236}">
                <a16:creationId xmlns:a16="http://schemas.microsoft.com/office/drawing/2014/main" id="{0EA4A601-A878-3F2F-D8BA-4682C9C7D914}"/>
              </a:ext>
            </a:extLst>
          </p:cNvPr>
          <p:cNvSpPr txBox="1">
            <a:spLocks/>
          </p:cNvSpPr>
          <p:nvPr/>
        </p:nvSpPr>
        <p:spPr>
          <a:xfrm>
            <a:off x="4752196" y="4287112"/>
            <a:ext cx="1653595" cy="38013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ptos Display" panose="02110004020202020204"/>
                <a:ea typeface="+mj-ea"/>
                <a:cs typeface="+mj-cs"/>
              </a:rPr>
              <a:t>2024</a:t>
            </a:r>
          </a:p>
        </p:txBody>
      </p:sp>
      <p:sp>
        <p:nvSpPr>
          <p:cNvPr id="7" name="Title 3">
            <a:extLst>
              <a:ext uri="{FF2B5EF4-FFF2-40B4-BE49-F238E27FC236}">
                <a16:creationId xmlns:a16="http://schemas.microsoft.com/office/drawing/2014/main" id="{8D06817B-8D18-61CA-E5CA-94E0601A6414}"/>
              </a:ext>
            </a:extLst>
          </p:cNvPr>
          <p:cNvSpPr txBox="1">
            <a:spLocks/>
          </p:cNvSpPr>
          <p:nvPr/>
        </p:nvSpPr>
        <p:spPr>
          <a:xfrm>
            <a:off x="4635393" y="4667250"/>
            <a:ext cx="1887200" cy="1483996"/>
          </a:xfrm>
          <a:prstGeom prst="rect">
            <a:avLst/>
          </a:prstGeom>
          <a:extLst>
            <a:ext uri="{C572A759-6A51-4108-AA02-DFA0A04FC94B}">
              <ma14:wrappingTextBoxFlag xmlns="" xmlns:ma14="http://schemas.microsoft.com/office/mac/drawingml/2011/main" val="1"/>
            </a:ext>
          </a:extLst>
        </p:spPr>
        <p:txBody>
          <a:bodyPr wrap="square" lIns="0" tIns="0" rIns="0" bIns="0" anchor="ctr" anchorCtr="0">
            <a:spAutoFit/>
          </a:bodyPr>
          <a:lstStyle>
            <a:lvl1pPr algn="l" defTabSz="914400" rtl="0" eaLnBrk="1" latinLnBrk="0" hangingPunct="1">
              <a:lnSpc>
                <a:spcPct val="90000"/>
              </a:lnSpc>
              <a:spcBef>
                <a:spcPct val="0"/>
              </a:spcBef>
              <a:buNone/>
              <a:defRPr sz="3500" kern="1200">
                <a:solidFill>
                  <a:schemeClr val="accent3"/>
                </a:solidFill>
                <a:latin typeface="Avenir Black"/>
                <a:ea typeface="Avenir Black"/>
                <a:cs typeface="Avenir Black"/>
                <a:sym typeface="Avenir Black"/>
              </a:defRPr>
            </a:lvl1pPr>
          </a:lstStyle>
          <a:p>
            <a:pPr marL="0" marR="0" lvl="0" indent="0" algn="ctr" defTabSz="1219170" rtl="0" eaLnBrk="1" fontAlgn="auto" latinLnBrk="0" hangingPunct="1">
              <a:lnSpc>
                <a:spcPts val="13333"/>
              </a:lnSpc>
              <a:spcBef>
                <a:spcPct val="0"/>
              </a:spcBef>
              <a:spcAft>
                <a:spcPts val="0"/>
              </a:spcAft>
              <a:buClrTx/>
              <a:buSzTx/>
              <a:buFontTx/>
              <a:buNone/>
              <a:tabLst/>
              <a:defRPr/>
            </a:pPr>
            <a:r>
              <a:rPr kumimoji="0" lang="en-GB" sz="7200" b="0" i="0" u="none" strike="noStrike" kern="1200" cap="none" spc="0" normalizeH="0" baseline="0" noProof="0">
                <a:ln>
                  <a:noFill/>
                </a:ln>
                <a:solidFill>
                  <a:srgbClr val="F26C25"/>
                </a:solidFill>
                <a:effectLst/>
                <a:uLnTx/>
                <a:uFillTx/>
                <a:latin typeface="Century Gothic" panose="020B0502020202020204" pitchFamily="34" charset="0"/>
                <a:cs typeface="Avenir Black"/>
                <a:sym typeface="Avenir Black"/>
              </a:rPr>
              <a:t>44%</a:t>
            </a:r>
          </a:p>
        </p:txBody>
      </p:sp>
      <p:sp>
        <p:nvSpPr>
          <p:cNvPr id="9" name="Title 3">
            <a:extLst>
              <a:ext uri="{FF2B5EF4-FFF2-40B4-BE49-F238E27FC236}">
                <a16:creationId xmlns:a16="http://schemas.microsoft.com/office/drawing/2014/main" id="{7D080332-D1C9-27C4-386C-E24730F4BE0B}"/>
              </a:ext>
            </a:extLst>
          </p:cNvPr>
          <p:cNvSpPr txBox="1">
            <a:spLocks/>
          </p:cNvSpPr>
          <p:nvPr/>
        </p:nvSpPr>
        <p:spPr>
          <a:xfrm>
            <a:off x="483854" y="4700587"/>
            <a:ext cx="1887200" cy="1483996"/>
          </a:xfrm>
          <a:prstGeom prst="rect">
            <a:avLst/>
          </a:prstGeom>
          <a:extLst>
            <a:ext uri="{C572A759-6A51-4108-AA02-DFA0A04FC94B}">
              <ma14:wrappingTextBoxFlag xmlns="" xmlns:ma14="http://schemas.microsoft.com/office/mac/drawingml/2011/main" val="1"/>
            </a:ext>
          </a:extLst>
        </p:spPr>
        <p:txBody>
          <a:bodyPr wrap="square" lIns="0" tIns="0" rIns="0" bIns="0" anchor="ctr" anchorCtr="0">
            <a:spAutoFit/>
          </a:bodyPr>
          <a:lstStyle>
            <a:lvl1pPr algn="l" defTabSz="914400" rtl="0" eaLnBrk="1" latinLnBrk="0" hangingPunct="1">
              <a:lnSpc>
                <a:spcPct val="90000"/>
              </a:lnSpc>
              <a:spcBef>
                <a:spcPct val="0"/>
              </a:spcBef>
              <a:buNone/>
              <a:defRPr sz="3500" kern="1200">
                <a:solidFill>
                  <a:schemeClr val="accent3"/>
                </a:solidFill>
                <a:latin typeface="Avenir Black"/>
                <a:ea typeface="Avenir Black"/>
                <a:cs typeface="Avenir Black"/>
                <a:sym typeface="Avenir Black"/>
              </a:defRPr>
            </a:lvl1pPr>
          </a:lstStyle>
          <a:p>
            <a:pPr marL="0" marR="0" lvl="0" indent="0" algn="ctr" defTabSz="1219170" rtl="0" eaLnBrk="1" fontAlgn="auto" latinLnBrk="0" hangingPunct="1">
              <a:lnSpc>
                <a:spcPts val="13333"/>
              </a:lnSpc>
              <a:spcBef>
                <a:spcPct val="0"/>
              </a:spcBef>
              <a:spcAft>
                <a:spcPts val="0"/>
              </a:spcAft>
              <a:buClrTx/>
              <a:buSzTx/>
              <a:buFontTx/>
              <a:buNone/>
              <a:tabLst/>
              <a:defRPr/>
            </a:pPr>
            <a:r>
              <a:rPr kumimoji="0" lang="en-GB" sz="7200" b="0" i="0" u="none" strike="noStrike" kern="1200" cap="none" spc="0" normalizeH="0" baseline="0" noProof="0">
                <a:ln>
                  <a:noFill/>
                </a:ln>
                <a:solidFill>
                  <a:srgbClr val="F26C25"/>
                </a:solidFill>
                <a:effectLst/>
                <a:uLnTx/>
                <a:uFillTx/>
                <a:latin typeface="Century Gothic" panose="020B0502020202020204" pitchFamily="34" charset="0"/>
                <a:cs typeface="Avenir Black"/>
                <a:sym typeface="Avenir Black"/>
              </a:rPr>
              <a:t>43%</a:t>
            </a:r>
          </a:p>
        </p:txBody>
      </p:sp>
      <p:sp>
        <p:nvSpPr>
          <p:cNvPr id="10" name="Title 3">
            <a:extLst>
              <a:ext uri="{FF2B5EF4-FFF2-40B4-BE49-F238E27FC236}">
                <a16:creationId xmlns:a16="http://schemas.microsoft.com/office/drawing/2014/main" id="{D070659E-64D8-5B1A-1F10-FD84A8F05D17}"/>
              </a:ext>
            </a:extLst>
          </p:cNvPr>
          <p:cNvSpPr txBox="1">
            <a:spLocks/>
          </p:cNvSpPr>
          <p:nvPr/>
        </p:nvSpPr>
        <p:spPr>
          <a:xfrm>
            <a:off x="8602327" y="4696777"/>
            <a:ext cx="1887200" cy="1483996"/>
          </a:xfrm>
          <a:prstGeom prst="rect">
            <a:avLst/>
          </a:prstGeom>
          <a:extLst>
            <a:ext uri="{C572A759-6A51-4108-AA02-DFA0A04FC94B}">
              <ma14:wrappingTextBoxFlag xmlns="" xmlns:ma14="http://schemas.microsoft.com/office/mac/drawingml/2011/main" val="1"/>
            </a:ext>
          </a:extLst>
        </p:spPr>
        <p:txBody>
          <a:bodyPr wrap="square" lIns="0" tIns="0" rIns="0" bIns="0" anchor="ctr" anchorCtr="0">
            <a:spAutoFit/>
          </a:bodyPr>
          <a:lstStyle>
            <a:lvl1pPr algn="l" defTabSz="914400" rtl="0" eaLnBrk="1" latinLnBrk="0" hangingPunct="1">
              <a:lnSpc>
                <a:spcPct val="90000"/>
              </a:lnSpc>
              <a:spcBef>
                <a:spcPct val="0"/>
              </a:spcBef>
              <a:buNone/>
              <a:defRPr sz="3500" kern="1200">
                <a:solidFill>
                  <a:schemeClr val="accent3"/>
                </a:solidFill>
                <a:latin typeface="Avenir Black"/>
                <a:ea typeface="Avenir Black"/>
                <a:cs typeface="Avenir Black"/>
                <a:sym typeface="Avenir Black"/>
              </a:defRPr>
            </a:lvl1pPr>
          </a:lstStyle>
          <a:p>
            <a:pPr marL="0" marR="0" lvl="0" indent="0" algn="ctr" defTabSz="1219170" rtl="0" eaLnBrk="1" fontAlgn="auto" latinLnBrk="0" hangingPunct="1">
              <a:lnSpc>
                <a:spcPts val="13333"/>
              </a:lnSpc>
              <a:spcBef>
                <a:spcPct val="0"/>
              </a:spcBef>
              <a:spcAft>
                <a:spcPts val="0"/>
              </a:spcAft>
              <a:buClrTx/>
              <a:buSzTx/>
              <a:buFontTx/>
              <a:buNone/>
              <a:tabLst/>
              <a:defRPr/>
            </a:pPr>
            <a:r>
              <a:rPr kumimoji="0" lang="en-GB" sz="7200" b="0" i="0" u="none" strike="noStrike" kern="1200" cap="none" spc="0" normalizeH="0" baseline="0" noProof="0">
                <a:ln>
                  <a:noFill/>
                </a:ln>
                <a:solidFill>
                  <a:srgbClr val="F26C25"/>
                </a:solidFill>
                <a:effectLst/>
                <a:uLnTx/>
                <a:uFillTx/>
                <a:latin typeface="Century Gothic" panose="020B0502020202020204" pitchFamily="34" charset="0"/>
                <a:cs typeface="Avenir Black"/>
                <a:sym typeface="Avenir Black"/>
              </a:rPr>
              <a:t>51%</a:t>
            </a:r>
          </a:p>
        </p:txBody>
      </p:sp>
    </p:spTree>
    <p:extLst>
      <p:ext uri="{BB962C8B-B14F-4D97-AF65-F5344CB8AC3E}">
        <p14:creationId xmlns:p14="http://schemas.microsoft.com/office/powerpoint/2010/main" val="27845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ADF09-6D5B-1DA8-96AF-961398461586}"/>
              </a:ext>
            </a:extLst>
          </p:cNvPr>
          <p:cNvSpPr>
            <a:spLocks noGrp="1"/>
          </p:cNvSpPr>
          <p:nvPr>
            <p:ph type="title"/>
          </p:nvPr>
        </p:nvSpPr>
        <p:spPr>
          <a:xfrm>
            <a:off x="3258561" y="206861"/>
            <a:ext cx="7193031" cy="1325563"/>
          </a:xfrm>
        </p:spPr>
        <p:txBody>
          <a:bodyPr>
            <a:normAutofit/>
          </a:bodyPr>
          <a:lstStyle/>
          <a:p>
            <a:r>
              <a:rPr lang="en-GB">
                <a:solidFill>
                  <a:schemeClr val="bg1"/>
                </a:solidFill>
              </a:rPr>
              <a:t>Building Blocks of Success</a:t>
            </a:r>
          </a:p>
        </p:txBody>
      </p:sp>
      <p:sp>
        <p:nvSpPr>
          <p:cNvPr id="3" name="Title 1">
            <a:extLst>
              <a:ext uri="{FF2B5EF4-FFF2-40B4-BE49-F238E27FC236}">
                <a16:creationId xmlns:a16="http://schemas.microsoft.com/office/drawing/2014/main" id="{30221606-C875-F0C4-BE14-E7EDEA9EFB1F}"/>
              </a:ext>
            </a:extLst>
          </p:cNvPr>
          <p:cNvSpPr txBox="1">
            <a:spLocks/>
          </p:cNvSpPr>
          <p:nvPr/>
        </p:nvSpPr>
        <p:spPr>
          <a:xfrm>
            <a:off x="466344" y="1639421"/>
            <a:ext cx="3937767"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a:ln>
                  <a:noFill/>
                </a:ln>
                <a:solidFill>
                  <a:prstClr val="white"/>
                </a:solidFill>
                <a:effectLst/>
                <a:uLnTx/>
                <a:uFillTx/>
                <a:latin typeface="Aptos Display" panose="02110004020202020204"/>
                <a:ea typeface="+mj-ea"/>
                <a:cs typeface="+mj-cs"/>
              </a:rPr>
              <a:t>t</a:t>
            </a:r>
          </a:p>
        </p:txBody>
      </p:sp>
      <p:sp>
        <p:nvSpPr>
          <p:cNvPr id="4" name="Content Placeholder 2">
            <a:extLst>
              <a:ext uri="{FF2B5EF4-FFF2-40B4-BE49-F238E27FC236}">
                <a16:creationId xmlns:a16="http://schemas.microsoft.com/office/drawing/2014/main" id="{5D427DE3-70E6-7D4E-4DAF-D84CBDF170E5}"/>
              </a:ext>
            </a:extLst>
          </p:cNvPr>
          <p:cNvSpPr>
            <a:spLocks noGrp="1"/>
          </p:cNvSpPr>
          <p:nvPr>
            <p:ph sz="half" idx="1"/>
          </p:nvPr>
        </p:nvSpPr>
        <p:spPr>
          <a:xfrm>
            <a:off x="262724" y="869641"/>
            <a:ext cx="8552092" cy="6279304"/>
          </a:xfrm>
        </p:spPr>
        <p:txBody>
          <a:bodyPr>
            <a:normAutofit fontScale="92500" lnSpcReduction="10000"/>
          </a:bodyPr>
          <a:lstStyle/>
          <a:p>
            <a:endParaRPr lang="en-GB"/>
          </a:p>
          <a:p>
            <a:r>
              <a:rPr lang="en-GB"/>
              <a:t>You said, we did…</a:t>
            </a:r>
          </a:p>
          <a:p>
            <a:r>
              <a:rPr lang="en-GB"/>
              <a:t>2024 enabled all staff access to the platform, sharing university and local area results</a:t>
            </a:r>
          </a:p>
          <a:p>
            <a:r>
              <a:rPr lang="en-GB"/>
              <a:t>Ensuring local focus groups and feedback are in place</a:t>
            </a:r>
          </a:p>
          <a:p>
            <a:r>
              <a:rPr lang="en-GB"/>
              <a:t>HR Business Partners helping to drive change at a local level</a:t>
            </a:r>
          </a:p>
          <a:p>
            <a:r>
              <a:rPr lang="en-GB"/>
              <a:t>Actions – (not always the big-ticket wins)</a:t>
            </a:r>
          </a:p>
          <a:p>
            <a:r>
              <a:rPr lang="en-GB"/>
              <a:t>Staff communications critical </a:t>
            </a:r>
          </a:p>
          <a:p>
            <a:pPr lvl="1"/>
            <a:r>
              <a:rPr lang="en-GB"/>
              <a:t>Online </a:t>
            </a:r>
          </a:p>
          <a:p>
            <a:pPr lvl="1"/>
            <a:r>
              <a:rPr lang="en-GB"/>
              <a:t>From the VC &amp; Executive </a:t>
            </a:r>
          </a:p>
          <a:p>
            <a:pPr lvl="1"/>
            <a:r>
              <a:rPr lang="en-GB"/>
              <a:t>Line managers</a:t>
            </a:r>
          </a:p>
          <a:p>
            <a:pPr lvl="1"/>
            <a:endParaRPr lang="en-GB"/>
          </a:p>
          <a:p>
            <a:pPr marL="0" indent="0">
              <a:buNone/>
            </a:pPr>
            <a:endParaRPr lang="en-GB"/>
          </a:p>
          <a:p>
            <a:pPr marL="0" indent="0">
              <a:buNone/>
            </a:pPr>
            <a:r>
              <a:rPr lang="en-GB"/>
              <a:t>   </a:t>
            </a:r>
          </a:p>
          <a:p>
            <a:pPr marL="0" indent="0">
              <a:buNone/>
            </a:pPr>
            <a:endParaRPr lang="en-GB"/>
          </a:p>
          <a:p>
            <a:pPr marL="0" indent="0">
              <a:buNone/>
            </a:pPr>
            <a:endParaRPr lang="en-GB"/>
          </a:p>
          <a:p>
            <a:endParaRPr lang="en-GB"/>
          </a:p>
          <a:p>
            <a:endParaRPr lang="en-GB"/>
          </a:p>
          <a:p>
            <a:endParaRPr lang="en-GB"/>
          </a:p>
        </p:txBody>
      </p:sp>
      <p:pic>
        <p:nvPicPr>
          <p:cNvPr id="10" name="Picture 9">
            <a:extLst>
              <a:ext uri="{FF2B5EF4-FFF2-40B4-BE49-F238E27FC236}">
                <a16:creationId xmlns:a16="http://schemas.microsoft.com/office/drawing/2014/main" id="{BD3DB6A8-E3E4-2515-77FC-E21B8422A15C}"/>
              </a:ext>
            </a:extLst>
          </p:cNvPr>
          <p:cNvPicPr>
            <a:picLocks noChangeAspect="1"/>
          </p:cNvPicPr>
          <p:nvPr/>
        </p:nvPicPr>
        <p:blipFill>
          <a:blip r:embed="rId3"/>
          <a:stretch>
            <a:fillRect/>
          </a:stretch>
        </p:blipFill>
        <p:spPr>
          <a:xfrm>
            <a:off x="6439335" y="3308759"/>
            <a:ext cx="2046297" cy="2897900"/>
          </a:xfrm>
          <a:prstGeom prst="rect">
            <a:avLst/>
          </a:prstGeom>
        </p:spPr>
      </p:pic>
      <p:pic>
        <p:nvPicPr>
          <p:cNvPr id="6" name="Picture 5">
            <a:extLst>
              <a:ext uri="{FF2B5EF4-FFF2-40B4-BE49-F238E27FC236}">
                <a16:creationId xmlns:a16="http://schemas.microsoft.com/office/drawing/2014/main" id="{1AA1FE1A-6143-C8EB-2F77-03CBC6CE044A}"/>
              </a:ext>
            </a:extLst>
          </p:cNvPr>
          <p:cNvPicPr>
            <a:picLocks noChangeAspect="1"/>
          </p:cNvPicPr>
          <p:nvPr/>
        </p:nvPicPr>
        <p:blipFill>
          <a:blip r:embed="rId4"/>
          <a:stretch>
            <a:fillRect/>
          </a:stretch>
        </p:blipFill>
        <p:spPr>
          <a:xfrm>
            <a:off x="8631131" y="1033349"/>
            <a:ext cx="3412869" cy="4850412"/>
          </a:xfrm>
          <a:prstGeom prst="rect">
            <a:avLst/>
          </a:prstGeom>
        </p:spPr>
      </p:pic>
    </p:spTree>
    <p:extLst>
      <p:ext uri="{BB962C8B-B14F-4D97-AF65-F5344CB8AC3E}">
        <p14:creationId xmlns:p14="http://schemas.microsoft.com/office/powerpoint/2010/main" val="34220818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E5529-17A9-B4E3-C880-AAE84D11F868}"/>
              </a:ext>
            </a:extLst>
          </p:cNvPr>
          <p:cNvSpPr>
            <a:spLocks noGrp="1"/>
          </p:cNvSpPr>
          <p:nvPr>
            <p:ph type="title"/>
          </p:nvPr>
        </p:nvSpPr>
        <p:spPr>
          <a:xfrm>
            <a:off x="2433076" y="105977"/>
            <a:ext cx="9448800" cy="1012372"/>
          </a:xfrm>
        </p:spPr>
        <p:txBody>
          <a:bodyPr/>
          <a:lstStyle/>
          <a:p>
            <a:pPr algn="r"/>
            <a:r>
              <a:rPr lang="en-GB">
                <a:solidFill>
                  <a:schemeClr val="bg1"/>
                </a:solidFill>
              </a:rPr>
              <a:t>2024 Institutional Actions </a:t>
            </a:r>
            <a:br>
              <a:rPr lang="en-GB">
                <a:solidFill>
                  <a:schemeClr val="bg1"/>
                </a:solidFill>
              </a:rPr>
            </a:br>
            <a:endParaRPr lang="en-GB">
              <a:solidFill>
                <a:schemeClr val="bg1"/>
              </a:solidFill>
            </a:endParaRPr>
          </a:p>
        </p:txBody>
      </p:sp>
      <p:sp>
        <p:nvSpPr>
          <p:cNvPr id="5" name="Content Placeholder 4">
            <a:extLst>
              <a:ext uri="{FF2B5EF4-FFF2-40B4-BE49-F238E27FC236}">
                <a16:creationId xmlns:a16="http://schemas.microsoft.com/office/drawing/2014/main" id="{DBCF2CA9-DC9A-B35B-AEB4-B8AA1BD97969}"/>
              </a:ext>
            </a:extLst>
          </p:cNvPr>
          <p:cNvSpPr>
            <a:spLocks noGrp="1"/>
          </p:cNvSpPr>
          <p:nvPr>
            <p:ph idx="1"/>
          </p:nvPr>
        </p:nvSpPr>
        <p:spPr>
          <a:xfrm>
            <a:off x="838200" y="1350137"/>
            <a:ext cx="10515600" cy="4351338"/>
          </a:xfrm>
        </p:spPr>
        <p:txBody>
          <a:bodyPr/>
          <a:lstStyle/>
          <a:p>
            <a:endParaRPr lang="en-GB"/>
          </a:p>
        </p:txBody>
      </p:sp>
      <p:grpSp>
        <p:nvGrpSpPr>
          <p:cNvPr id="6" name="Group 5">
            <a:extLst>
              <a:ext uri="{FF2B5EF4-FFF2-40B4-BE49-F238E27FC236}">
                <a16:creationId xmlns:a16="http://schemas.microsoft.com/office/drawing/2014/main" id="{A94337E7-4813-E60E-93F4-05DF40C56793}"/>
              </a:ext>
            </a:extLst>
          </p:cNvPr>
          <p:cNvGrpSpPr/>
          <p:nvPr/>
        </p:nvGrpSpPr>
        <p:grpSpPr>
          <a:xfrm>
            <a:off x="220050" y="1243790"/>
            <a:ext cx="3489413" cy="4939200"/>
            <a:chOff x="387397" y="1183687"/>
            <a:chExt cx="3641954" cy="4541973"/>
          </a:xfrm>
        </p:grpSpPr>
        <p:sp>
          <p:nvSpPr>
            <p:cNvPr id="7" name="Rounded Rectangle 8">
              <a:extLst>
                <a:ext uri="{FF2B5EF4-FFF2-40B4-BE49-F238E27FC236}">
                  <a16:creationId xmlns:a16="http://schemas.microsoft.com/office/drawing/2014/main" id="{2281F639-200E-BA68-D4CA-A9F7A0F620E7}"/>
                </a:ext>
              </a:extLst>
            </p:cNvPr>
            <p:cNvSpPr/>
            <p:nvPr/>
          </p:nvSpPr>
          <p:spPr>
            <a:xfrm>
              <a:off x="387397" y="1183687"/>
              <a:ext cx="3641954" cy="4491672"/>
            </a:xfrm>
            <a:prstGeom prst="roundRect">
              <a:avLst>
                <a:gd name="adj" fmla="val 2069"/>
              </a:avLst>
            </a:prstGeom>
            <a:solidFill>
              <a:srgbClr val="FFFFFF"/>
            </a:solidFill>
            <a:ln w="12700" cap="flat" cmpd="sng" algn="ctr">
              <a:solidFill>
                <a:srgbClr val="00A5C1"/>
              </a:solidFill>
              <a:prstDash val="solid"/>
              <a:miter lim="800000"/>
            </a:ln>
            <a:effectLst/>
          </p:spPr>
          <p:txBody>
            <a:bodyPr lIns="665600" tIns="2611200" rIns="665600" bIns="665600" rtlCol="0" anchor="t" anchorCtr="0"/>
            <a:lstStyle/>
            <a:p>
              <a:pPr marL="0" marR="0" lvl="0" indent="0" algn="l" defTabSz="1219170" rtl="0" eaLnBrk="1" fontAlgn="auto" latinLnBrk="0" hangingPunct="1">
                <a:lnSpc>
                  <a:spcPts val="2844"/>
                </a:lnSpc>
                <a:spcBef>
                  <a:spcPts val="2489"/>
                </a:spcBef>
                <a:spcAft>
                  <a:spcPts val="0"/>
                </a:spcAft>
                <a:buClrTx/>
                <a:buSzTx/>
                <a:buFontTx/>
                <a:buNone/>
                <a:tabLst/>
                <a:defRPr/>
              </a:pPr>
              <a:endParaRPr kumimoji="0" lang="en-GB" sz="1956" b="1" i="0" u="none" strike="noStrike" kern="0" cap="none" spc="0" normalizeH="0" baseline="0" noProof="0">
                <a:ln>
                  <a:noFill/>
                </a:ln>
                <a:solidFill>
                  <a:srgbClr val="EC6525"/>
                </a:solidFill>
                <a:effectLst/>
                <a:uLnTx/>
                <a:uFillTx/>
                <a:latin typeface="Century Gothic" panose="020B0502020202020204" pitchFamily="34" charset="0"/>
                <a:ea typeface="+mn-ea"/>
                <a:cs typeface="+mn-cs"/>
              </a:endParaRPr>
            </a:p>
          </p:txBody>
        </p:sp>
        <p:sp>
          <p:nvSpPr>
            <p:cNvPr id="8" name="TextBox 7">
              <a:extLst>
                <a:ext uri="{FF2B5EF4-FFF2-40B4-BE49-F238E27FC236}">
                  <a16:creationId xmlns:a16="http://schemas.microsoft.com/office/drawing/2014/main" id="{624CC593-234F-4872-8B63-3C8C4434CB1B}"/>
                </a:ext>
              </a:extLst>
            </p:cNvPr>
            <p:cNvSpPr txBox="1"/>
            <p:nvPr/>
          </p:nvSpPr>
          <p:spPr>
            <a:xfrm>
              <a:off x="477471" y="2095876"/>
              <a:ext cx="3527049" cy="3629784"/>
            </a:xfrm>
            <a:prstGeom prst="rect">
              <a:avLst/>
            </a:prstGeom>
            <a:noFill/>
          </p:spPr>
          <p:txBody>
            <a:bodyPr wrap="square" lIns="121920" tIns="60960" rIns="121920" bIns="60960" anchor="t">
              <a:spAutoFit/>
            </a:bodyPr>
            <a:lstStyle/>
            <a:p>
              <a:pPr marL="0" marR="0" lvl="0" indent="0" algn="ctr" defTabSz="1625519" rtl="0" eaLnBrk="1" fontAlgn="auto" latinLnBrk="0" hangingPunct="1">
                <a:lnSpc>
                  <a:spcPts val="2844"/>
                </a:lnSpc>
                <a:spcBef>
                  <a:spcPts val="2489"/>
                </a:spcBef>
                <a:spcAft>
                  <a:spcPts val="0"/>
                </a:spcAft>
                <a:buClrTx/>
                <a:buSzTx/>
                <a:buFontTx/>
                <a:buNone/>
                <a:tabLst/>
                <a:defRPr/>
              </a:pPr>
              <a:r>
                <a:rPr kumimoji="0" lang="en-GB" sz="1600" b="1" i="0" u="none" strike="noStrike" kern="0" cap="none" spc="0" normalizeH="0" baseline="0" noProof="0">
                  <a:ln>
                    <a:noFill/>
                  </a:ln>
                  <a:solidFill>
                    <a:srgbClr val="00205B"/>
                  </a:solidFill>
                  <a:effectLst/>
                  <a:uLnTx/>
                  <a:uFillTx/>
                  <a:latin typeface="Century Gothic" panose="020B0502020202020204" pitchFamily="34" charset="0"/>
                  <a:ea typeface="+mn-ea"/>
                  <a:cs typeface="+mn-cs"/>
                </a:rPr>
                <a:t>Leadership</a:t>
              </a:r>
            </a:p>
            <a:p>
              <a:pPr marL="0" marR="0" lvl="0" indent="0" algn="ctr" defTabSz="1625519" rtl="0" eaLnBrk="1" fontAlgn="auto" latinLnBrk="0" hangingPunct="1">
                <a:lnSpc>
                  <a:spcPts val="2844"/>
                </a:lnSpc>
                <a:spcBef>
                  <a:spcPts val="0"/>
                </a:spcBef>
                <a:spcAft>
                  <a:spcPts val="0"/>
                </a:spcAft>
                <a:buClrTx/>
                <a:buSzTx/>
                <a:buFontTx/>
                <a:buNone/>
                <a:tabLst/>
                <a:defRPr/>
              </a:pPr>
              <a:endParaRPr kumimoji="0" lang="en-GB" sz="1956" b="1" i="0" u="none" strike="noStrike" kern="0" cap="none" spc="0" normalizeH="0" baseline="0" noProof="0">
                <a:ln>
                  <a:noFill/>
                </a:ln>
                <a:solidFill>
                  <a:srgbClr val="00205B"/>
                </a:solidFill>
                <a:effectLst/>
                <a:uLnTx/>
                <a:uFillTx/>
                <a:latin typeface="Century Gothic" panose="020B0502020202020204" pitchFamily="34" charset="0"/>
                <a:ea typeface="+mn-ea"/>
                <a:cs typeface="+mn-cs"/>
              </a:endParaRPr>
            </a:p>
            <a:p>
              <a:pPr marL="457189" marR="0" lvl="0" indent="-457189" algn="l" defTabSz="121917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333" b="0" i="0" u="none" strike="noStrike" kern="0" cap="none" spc="0" normalizeH="0" baseline="0" noProof="0">
                  <a:ln>
                    <a:noFill/>
                  </a:ln>
                  <a:solidFill>
                    <a:srgbClr val="000000"/>
                  </a:solidFill>
                  <a:effectLst/>
                  <a:uLnTx/>
                  <a:uFillTx/>
                  <a:latin typeface="Century Gothic" panose="020B0502020202020204" pitchFamily="34" charset="0"/>
                  <a:ea typeface="Times New Roman" panose="02020603050405020304" pitchFamily="18" charset="0"/>
                  <a:cs typeface="+mn-cs"/>
                </a:rPr>
                <a:t>ELT open forums  (‘Plan on a Page’ strategy). </a:t>
              </a:r>
              <a:endParaRPr kumimoji="0" lang="en-GB" sz="1333" b="0" i="0" u="none" strike="noStrike" kern="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mn-cs"/>
              </a:endParaRPr>
            </a:p>
            <a:p>
              <a:pPr marL="457189" marR="0" lvl="0" indent="-457189" algn="l" defTabSz="121917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333" b="0" i="0" u="none" strike="noStrike" kern="0" cap="none" spc="0" normalizeH="0" baseline="0" noProof="0">
                  <a:ln>
                    <a:noFill/>
                  </a:ln>
                  <a:solidFill>
                    <a:srgbClr val="000000"/>
                  </a:solidFill>
                  <a:effectLst/>
                  <a:uLnTx/>
                  <a:uFillTx/>
                  <a:latin typeface="Century Gothic" panose="020B0502020202020204" pitchFamily="34" charset="0"/>
                  <a:ea typeface="Times New Roman" panose="02020603050405020304" pitchFamily="18" charset="0"/>
                  <a:cs typeface="+mn-cs"/>
                </a:rPr>
                <a:t>Implement a Leadership Development Programme (Directorate). </a:t>
              </a:r>
              <a:endParaRPr kumimoji="0" lang="en-GB" sz="1333" b="0" i="0" u="none" strike="noStrike" kern="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mn-cs"/>
              </a:endParaRPr>
            </a:p>
            <a:p>
              <a:pPr marL="457189" marR="0" lvl="0" indent="-457189" algn="l" defTabSz="121917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333" b="0" i="0" u="none" strike="noStrike" kern="0" cap="none" spc="0" normalizeH="0" baseline="0" noProof="0">
                  <a:ln>
                    <a:noFill/>
                  </a:ln>
                  <a:solidFill>
                    <a:srgbClr val="000000"/>
                  </a:solidFill>
                  <a:effectLst/>
                  <a:uLnTx/>
                  <a:uFillTx/>
                  <a:latin typeface="Century Gothic" panose="020B0502020202020204" pitchFamily="34" charset="0"/>
                  <a:ea typeface="Times New Roman" panose="02020603050405020304" pitchFamily="18" charset="0"/>
                  <a:cs typeface="+mn-cs"/>
                </a:rPr>
                <a:t>Review the Scheme of Delegation (empowerment and autonomy for the Directorate).</a:t>
              </a:r>
              <a:endParaRPr kumimoji="0" lang="en-GB" sz="1333" b="0" i="0" u="none" strike="noStrike" kern="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mn-cs"/>
              </a:endParaRPr>
            </a:p>
            <a:p>
              <a:pPr marL="457189" marR="0" lvl="0" indent="-457189" algn="l" defTabSz="121917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333" b="0" i="0" u="none" strike="noStrike" kern="0" cap="none" spc="0" normalizeH="0" baseline="0" noProof="0">
                  <a:ln>
                    <a:noFill/>
                  </a:ln>
                  <a:solidFill>
                    <a:srgbClr val="000000"/>
                  </a:solidFill>
                  <a:effectLst/>
                  <a:uLnTx/>
                  <a:uFillTx/>
                  <a:latin typeface="Century Gothic" panose="020B0502020202020204" pitchFamily="34" charset="0"/>
                  <a:ea typeface="Times New Roman" panose="02020603050405020304" pitchFamily="18" charset="0"/>
                  <a:cs typeface="+mn-cs"/>
                </a:rPr>
                <a:t>Encourage the Directorate to lead, plan and decide on discussion topics for the Directorate meetings.</a:t>
              </a:r>
              <a:endParaRPr kumimoji="0" lang="en-GB" sz="1333" b="0" i="0" u="none" strike="noStrike" kern="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mn-cs"/>
              </a:endParaRPr>
            </a:p>
            <a:p>
              <a:pPr marL="0" marR="0" lvl="0" indent="0" algn="ctr" defTabSz="1625519" rtl="0" eaLnBrk="1" fontAlgn="auto" latinLnBrk="0" hangingPunct="1">
                <a:lnSpc>
                  <a:spcPts val="2844"/>
                </a:lnSpc>
                <a:spcBef>
                  <a:spcPts val="2489"/>
                </a:spcBef>
                <a:spcAft>
                  <a:spcPts val="0"/>
                </a:spcAft>
                <a:buClrTx/>
                <a:buSzTx/>
                <a:buFontTx/>
                <a:buNone/>
                <a:tabLst/>
                <a:defRPr/>
              </a:pPr>
              <a:endParaRPr kumimoji="0" lang="en-GB" sz="1956" b="1" i="0" u="none" strike="noStrike" kern="0" cap="none" spc="0" normalizeH="0" baseline="0" noProof="0">
                <a:ln>
                  <a:noFill/>
                </a:ln>
                <a:solidFill>
                  <a:srgbClr val="00205B"/>
                </a:solidFill>
                <a:effectLst/>
                <a:uLnTx/>
                <a:uFillTx/>
                <a:latin typeface="Century Gothic" panose="020B0502020202020204" pitchFamily="34" charset="0"/>
                <a:ea typeface="+mn-ea"/>
                <a:cs typeface="+mn-cs"/>
              </a:endParaRPr>
            </a:p>
          </p:txBody>
        </p:sp>
        <p:pic>
          <p:nvPicPr>
            <p:cNvPr id="9" name="Picture 8">
              <a:extLst>
                <a:ext uri="{FF2B5EF4-FFF2-40B4-BE49-F238E27FC236}">
                  <a16:creationId xmlns:a16="http://schemas.microsoft.com/office/drawing/2014/main" id="{7A4B1324-6DFC-33BF-44E4-9EC0674575E2}"/>
                </a:ext>
              </a:extLst>
            </p:cNvPr>
            <p:cNvPicPr>
              <a:picLocks noChangeAspect="1"/>
            </p:cNvPicPr>
            <p:nvPr/>
          </p:nvPicPr>
          <p:blipFill>
            <a:blip r:embed="rId3"/>
            <a:stretch>
              <a:fillRect/>
            </a:stretch>
          </p:blipFill>
          <p:spPr>
            <a:xfrm>
              <a:off x="1861828" y="1359355"/>
              <a:ext cx="693091" cy="646886"/>
            </a:xfrm>
            <a:prstGeom prst="rect">
              <a:avLst/>
            </a:prstGeom>
          </p:spPr>
        </p:pic>
      </p:grpSp>
      <p:grpSp>
        <p:nvGrpSpPr>
          <p:cNvPr id="10" name="Group 9">
            <a:extLst>
              <a:ext uri="{FF2B5EF4-FFF2-40B4-BE49-F238E27FC236}">
                <a16:creationId xmlns:a16="http://schemas.microsoft.com/office/drawing/2014/main" id="{81531611-1DD3-FFA6-699C-1FEEA61878DC}"/>
              </a:ext>
            </a:extLst>
          </p:cNvPr>
          <p:cNvGrpSpPr/>
          <p:nvPr/>
        </p:nvGrpSpPr>
        <p:grpSpPr>
          <a:xfrm>
            <a:off x="3795765" y="1243789"/>
            <a:ext cx="4058268" cy="4877568"/>
            <a:chOff x="4211235" y="1170654"/>
            <a:chExt cx="3641954" cy="5308919"/>
          </a:xfrm>
        </p:grpSpPr>
        <p:sp>
          <p:nvSpPr>
            <p:cNvPr id="11" name="Rounded Rectangle 8">
              <a:extLst>
                <a:ext uri="{FF2B5EF4-FFF2-40B4-BE49-F238E27FC236}">
                  <a16:creationId xmlns:a16="http://schemas.microsoft.com/office/drawing/2014/main" id="{EF3A2ACD-88E5-6CB9-F94B-2B226106BD79}"/>
                </a:ext>
              </a:extLst>
            </p:cNvPr>
            <p:cNvSpPr/>
            <p:nvPr/>
          </p:nvSpPr>
          <p:spPr>
            <a:xfrm>
              <a:off x="4211235" y="1170654"/>
              <a:ext cx="3641954" cy="5308919"/>
            </a:xfrm>
            <a:prstGeom prst="roundRect">
              <a:avLst>
                <a:gd name="adj" fmla="val 2069"/>
              </a:avLst>
            </a:prstGeom>
            <a:solidFill>
              <a:schemeClr val="bg1"/>
            </a:solidFill>
            <a:ln>
              <a:solidFill>
                <a:srgbClr val="00A5C1"/>
              </a:solidFill>
            </a:ln>
          </p:spPr>
          <p:style>
            <a:lnRef idx="2">
              <a:schemeClr val="accent1">
                <a:shade val="50000"/>
              </a:schemeClr>
            </a:lnRef>
            <a:fillRef idx="1">
              <a:schemeClr val="accent1"/>
            </a:fillRef>
            <a:effectRef idx="0">
              <a:schemeClr val="accent1"/>
            </a:effectRef>
            <a:fontRef idx="minor">
              <a:schemeClr val="lt1"/>
            </a:fontRef>
          </p:style>
          <p:txBody>
            <a:bodyPr lIns="665600" tIns="2611200" rIns="665600" bIns="665600" rtlCol="0" anchor="t" anchorCtr="0"/>
            <a:lstStyle/>
            <a:p>
              <a:pPr marL="0" marR="0" lvl="0" indent="0" algn="l" defTabSz="1219170" rtl="0" eaLnBrk="1" fontAlgn="auto" latinLnBrk="0" hangingPunct="1">
                <a:lnSpc>
                  <a:spcPts val="2844"/>
                </a:lnSpc>
                <a:spcBef>
                  <a:spcPts val="2489"/>
                </a:spcBef>
                <a:spcAft>
                  <a:spcPts val="0"/>
                </a:spcAft>
                <a:buClrTx/>
                <a:buSzTx/>
                <a:buFontTx/>
                <a:buNone/>
                <a:tabLst/>
                <a:defRPr/>
              </a:pPr>
              <a:endParaRPr kumimoji="0" lang="en-GB" sz="1956" b="1" i="0" u="none" strike="noStrike" kern="1200" cap="none" spc="0" normalizeH="0" baseline="0" noProof="0">
                <a:ln>
                  <a:noFill/>
                </a:ln>
                <a:solidFill>
                  <a:srgbClr val="EC6525"/>
                </a:solidFill>
                <a:effectLst/>
                <a:uLnTx/>
                <a:uFillTx/>
                <a:latin typeface="Century Gothic" panose="020B0502020202020204" pitchFamily="34" charset="0"/>
                <a:ea typeface="+mn-ea"/>
                <a:cs typeface="+mn-cs"/>
              </a:endParaRPr>
            </a:p>
          </p:txBody>
        </p:sp>
        <p:sp>
          <p:nvSpPr>
            <p:cNvPr id="12" name="TextBox 11">
              <a:extLst>
                <a:ext uri="{FF2B5EF4-FFF2-40B4-BE49-F238E27FC236}">
                  <a16:creationId xmlns:a16="http://schemas.microsoft.com/office/drawing/2014/main" id="{F45BC8C3-2C16-2318-F46D-34C413A3A928}"/>
                </a:ext>
              </a:extLst>
            </p:cNvPr>
            <p:cNvSpPr txBox="1"/>
            <p:nvPr/>
          </p:nvSpPr>
          <p:spPr>
            <a:xfrm>
              <a:off x="4279510" y="2235337"/>
              <a:ext cx="3573679" cy="4070399"/>
            </a:xfrm>
            <a:prstGeom prst="rect">
              <a:avLst/>
            </a:prstGeom>
            <a:noFill/>
          </p:spPr>
          <p:txBody>
            <a:bodyPr wrap="square" lIns="121920" tIns="60960" rIns="121920" bIns="60960" anchor="t">
              <a:spAutoFit/>
            </a:bodyPr>
            <a:lstStyle/>
            <a:p>
              <a:pPr marL="0" marR="0" lvl="0" indent="0" algn="ctr" defTabSz="1625519" rtl="0" eaLnBrk="1" fontAlgn="auto" latinLnBrk="0" hangingPunct="1">
                <a:lnSpc>
                  <a:spcPts val="2844"/>
                </a:lnSpc>
                <a:spcBef>
                  <a:spcPts val="2489"/>
                </a:spcBef>
                <a:spcAft>
                  <a:spcPts val="0"/>
                </a:spcAft>
                <a:buClrTx/>
                <a:buSzTx/>
                <a:buFontTx/>
                <a:buNone/>
                <a:tabLst/>
                <a:defRPr/>
              </a:pPr>
              <a:r>
                <a:rPr kumimoji="0" lang="en-GB" sz="1600" b="1" i="0" u="none" strike="noStrike" kern="1200" cap="none" spc="0" normalizeH="0" baseline="0" noProof="0">
                  <a:ln>
                    <a:noFill/>
                  </a:ln>
                  <a:solidFill>
                    <a:srgbClr val="00205B"/>
                  </a:solidFill>
                  <a:effectLst/>
                  <a:uLnTx/>
                  <a:uFillTx/>
                  <a:latin typeface="Century Gothic" panose="020B0502020202020204" pitchFamily="34" charset="0"/>
                  <a:ea typeface="+mn-ea"/>
                  <a:cs typeface="+mn-cs"/>
                </a:rPr>
                <a:t>Valuing staff</a:t>
              </a:r>
            </a:p>
            <a:p>
              <a:pPr marL="0" marR="0" lvl="0" indent="0" algn="ctr" defTabSz="1625519" rtl="0" eaLnBrk="1" fontAlgn="auto" latinLnBrk="0" hangingPunct="1">
                <a:lnSpc>
                  <a:spcPts val="2844"/>
                </a:lnSpc>
                <a:spcBef>
                  <a:spcPts val="0"/>
                </a:spcBef>
                <a:spcAft>
                  <a:spcPts val="0"/>
                </a:spcAft>
                <a:buClrTx/>
                <a:buSzTx/>
                <a:buFontTx/>
                <a:buNone/>
                <a:tabLst/>
                <a:defRPr/>
              </a:pPr>
              <a:endParaRPr kumimoji="0" lang="en-GB" sz="1867" b="1" i="0" u="none" strike="noStrike" kern="1200" cap="none" spc="0" normalizeH="0" baseline="0" noProof="0">
                <a:ln>
                  <a:noFill/>
                </a:ln>
                <a:solidFill>
                  <a:srgbClr val="00205B"/>
                </a:solidFill>
                <a:effectLst/>
                <a:uLnTx/>
                <a:uFillTx/>
                <a:latin typeface="Century Gothic" panose="020B0502020202020204" pitchFamily="34" charset="0"/>
                <a:ea typeface="+mn-ea"/>
                <a:cs typeface="+mn-cs"/>
              </a:endParaRPr>
            </a:p>
            <a:p>
              <a:pPr marL="457189" marR="0" lvl="0" indent="-457189"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333" b="0" i="0" u="none" strike="noStrike" kern="1200" cap="none" spc="0" normalizeH="0" baseline="0" noProof="0">
                  <a:ln>
                    <a:noFill/>
                  </a:ln>
                  <a:solidFill>
                    <a:prstClr val="black"/>
                  </a:solidFill>
                  <a:effectLst/>
                  <a:uLnTx/>
                  <a:uFillTx/>
                  <a:latin typeface="Century Gothic" panose="020B0502020202020204" pitchFamily="34" charset="0"/>
                  <a:ea typeface="Times New Roman" panose="02020603050405020304" pitchFamily="18" charset="0"/>
                  <a:cs typeface="+mn-cs"/>
                </a:rPr>
                <a:t>Review of all recognition events, possibly bringing these together in one event. </a:t>
              </a:r>
              <a:endParaRPr kumimoji="0" lang="en-GB" sz="1333" b="0" i="0" u="none" strike="noStrike" kern="1200" cap="none" spc="0" normalizeH="0" baseline="0" noProof="0">
                <a:ln>
                  <a:noFill/>
                </a:ln>
                <a:solidFill>
                  <a:prstClr val="black"/>
                </a:solidFill>
                <a:effectLst/>
                <a:uLnTx/>
                <a:uFillTx/>
                <a:latin typeface="Century Gothic" panose="020B0502020202020204" pitchFamily="34" charset="0"/>
                <a:ea typeface="Calibri" panose="020F0502020204030204" pitchFamily="34" charset="0"/>
                <a:cs typeface="+mn-cs"/>
              </a:endParaRPr>
            </a:p>
            <a:p>
              <a:pPr marL="457189" marR="0" lvl="0" indent="-457189"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333" b="0" i="0" u="none" strike="noStrike" kern="1200" cap="none" spc="0" normalizeH="0" baseline="0" noProof="0">
                  <a:ln>
                    <a:noFill/>
                  </a:ln>
                  <a:solidFill>
                    <a:prstClr val="black"/>
                  </a:solidFill>
                  <a:effectLst/>
                  <a:uLnTx/>
                  <a:uFillTx/>
                  <a:latin typeface="Century Gothic" panose="020B0502020202020204" pitchFamily="34" charset="0"/>
                  <a:ea typeface="Times New Roman" panose="02020603050405020304" pitchFamily="18" charset="0"/>
                  <a:cs typeface="+mn-cs"/>
                </a:rPr>
                <a:t>Encourage a ‘thank you’ culture using such opportunities as Instant Rewards (financial) and thank you notes (non-financial).</a:t>
              </a:r>
              <a:endParaRPr kumimoji="0" lang="en-GB" sz="1333" b="0" i="0" u="none" strike="noStrike" kern="1200" cap="none" spc="0" normalizeH="0" baseline="0" noProof="0">
                <a:ln>
                  <a:noFill/>
                </a:ln>
                <a:solidFill>
                  <a:prstClr val="black"/>
                </a:solidFill>
                <a:effectLst/>
                <a:uLnTx/>
                <a:uFillTx/>
                <a:latin typeface="Century Gothic" panose="020B0502020202020204" pitchFamily="34" charset="0"/>
                <a:ea typeface="Calibri" panose="020F0502020204030204" pitchFamily="34" charset="0"/>
                <a:cs typeface="+mn-cs"/>
              </a:endParaRPr>
            </a:p>
            <a:p>
              <a:pPr marL="457189" marR="0" lvl="0" indent="-457189"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333" b="0" i="0" u="none" strike="noStrike" kern="1200" cap="none" spc="0" normalizeH="0" baseline="0" noProof="0">
                  <a:ln>
                    <a:noFill/>
                  </a:ln>
                  <a:solidFill>
                    <a:prstClr val="black"/>
                  </a:solidFill>
                  <a:effectLst/>
                  <a:uLnTx/>
                  <a:uFillTx/>
                  <a:latin typeface="Century Gothic" panose="020B0502020202020204" pitchFamily="34" charset="0"/>
                  <a:ea typeface="Times New Roman" panose="02020603050405020304" pitchFamily="18" charset="0"/>
                  <a:cs typeface="+mn-cs"/>
                </a:rPr>
                <a:t>Ensure meaningful conversations regarding career development and aspirations take place and are recorded within Actus.</a:t>
              </a:r>
              <a:endParaRPr kumimoji="0" lang="en-GB" sz="1333" b="0" i="0" u="none" strike="noStrike" kern="1200" cap="none" spc="0" normalizeH="0" baseline="0" noProof="0">
                <a:ln>
                  <a:noFill/>
                </a:ln>
                <a:solidFill>
                  <a:prstClr val="black"/>
                </a:solidFill>
                <a:effectLst/>
                <a:uLnTx/>
                <a:uFillTx/>
                <a:latin typeface="Century Gothic" panose="020B0502020202020204" pitchFamily="34" charset="0"/>
                <a:ea typeface="Calibri" panose="020F0502020204030204" pitchFamily="34" charset="0"/>
                <a:cs typeface="+mn-cs"/>
              </a:endParaRPr>
            </a:p>
            <a:p>
              <a:pPr marL="0" marR="0" lvl="0" indent="0" algn="ctr" defTabSz="1625519" rtl="0" eaLnBrk="1" fontAlgn="auto" latinLnBrk="0" hangingPunct="1">
                <a:lnSpc>
                  <a:spcPts val="2844"/>
                </a:lnSpc>
                <a:spcBef>
                  <a:spcPts val="2489"/>
                </a:spcBef>
                <a:spcAft>
                  <a:spcPts val="0"/>
                </a:spcAft>
                <a:buClrTx/>
                <a:buSzTx/>
                <a:buFontTx/>
                <a:buNone/>
                <a:tabLst/>
                <a:defRPr/>
              </a:pPr>
              <a:endParaRPr kumimoji="0" lang="en-GB" sz="1867" b="1" i="0" u="none" strike="noStrike" kern="1200" cap="none" spc="0" normalizeH="0" baseline="0" noProof="0">
                <a:ln>
                  <a:noFill/>
                </a:ln>
                <a:solidFill>
                  <a:srgbClr val="00205B"/>
                </a:solidFill>
                <a:effectLst/>
                <a:uLnTx/>
                <a:uFillTx/>
                <a:latin typeface="Century Gothic" panose="020B0502020202020204" pitchFamily="34" charset="0"/>
                <a:ea typeface="+mn-ea"/>
                <a:cs typeface="+mn-cs"/>
              </a:endParaRPr>
            </a:p>
          </p:txBody>
        </p:sp>
        <p:pic>
          <p:nvPicPr>
            <p:cNvPr id="13" name="Picture 12">
              <a:extLst>
                <a:ext uri="{FF2B5EF4-FFF2-40B4-BE49-F238E27FC236}">
                  <a16:creationId xmlns:a16="http://schemas.microsoft.com/office/drawing/2014/main" id="{B2870E9A-8F93-8DAE-7170-3F7DE7F338C8}"/>
                </a:ext>
              </a:extLst>
            </p:cNvPr>
            <p:cNvPicPr>
              <a:picLocks noChangeAspect="1"/>
            </p:cNvPicPr>
            <p:nvPr/>
          </p:nvPicPr>
          <p:blipFill>
            <a:blip r:embed="rId4"/>
            <a:stretch>
              <a:fillRect/>
            </a:stretch>
          </p:blipFill>
          <p:spPr>
            <a:xfrm>
              <a:off x="5712544" y="1359355"/>
              <a:ext cx="707612" cy="707612"/>
            </a:xfrm>
            <a:prstGeom prst="rect">
              <a:avLst/>
            </a:prstGeom>
          </p:spPr>
        </p:pic>
      </p:grpSp>
      <p:grpSp>
        <p:nvGrpSpPr>
          <p:cNvPr id="14" name="Group 13">
            <a:extLst>
              <a:ext uri="{FF2B5EF4-FFF2-40B4-BE49-F238E27FC236}">
                <a16:creationId xmlns:a16="http://schemas.microsoft.com/office/drawing/2014/main" id="{CE88AAA0-FABB-D0A1-7E3B-55A951E358DB}"/>
              </a:ext>
            </a:extLst>
          </p:cNvPr>
          <p:cNvGrpSpPr/>
          <p:nvPr/>
        </p:nvGrpSpPr>
        <p:grpSpPr>
          <a:xfrm>
            <a:off x="7964495" y="1243789"/>
            <a:ext cx="3921155" cy="4877568"/>
            <a:chOff x="8073552" y="1183164"/>
            <a:chExt cx="3645463" cy="4491671"/>
          </a:xfrm>
        </p:grpSpPr>
        <p:sp>
          <p:nvSpPr>
            <p:cNvPr id="15" name="Rounded Rectangle 8">
              <a:extLst>
                <a:ext uri="{FF2B5EF4-FFF2-40B4-BE49-F238E27FC236}">
                  <a16:creationId xmlns:a16="http://schemas.microsoft.com/office/drawing/2014/main" id="{B7D48B02-9041-7113-EC70-AD46C7E58C17}"/>
                </a:ext>
              </a:extLst>
            </p:cNvPr>
            <p:cNvSpPr/>
            <p:nvPr/>
          </p:nvSpPr>
          <p:spPr>
            <a:xfrm>
              <a:off x="8073552" y="1183164"/>
              <a:ext cx="3641954" cy="4491671"/>
            </a:xfrm>
            <a:prstGeom prst="roundRect">
              <a:avLst>
                <a:gd name="adj" fmla="val 2069"/>
              </a:avLst>
            </a:prstGeom>
            <a:solidFill>
              <a:schemeClr val="bg1"/>
            </a:solidFill>
            <a:ln>
              <a:solidFill>
                <a:srgbClr val="00A5C1"/>
              </a:solidFill>
            </a:ln>
          </p:spPr>
          <p:style>
            <a:lnRef idx="2">
              <a:schemeClr val="accent1">
                <a:shade val="50000"/>
              </a:schemeClr>
            </a:lnRef>
            <a:fillRef idx="1">
              <a:schemeClr val="accent1"/>
            </a:fillRef>
            <a:effectRef idx="0">
              <a:schemeClr val="accent1"/>
            </a:effectRef>
            <a:fontRef idx="minor">
              <a:schemeClr val="lt1"/>
            </a:fontRef>
          </p:style>
          <p:txBody>
            <a:bodyPr lIns="665600" tIns="2611200" rIns="665600" bIns="665600" rtlCol="0" anchor="t" anchorCtr="0"/>
            <a:lstStyle/>
            <a:p>
              <a:pPr marL="0" marR="0" lvl="0" indent="0" algn="l" defTabSz="1219170" rtl="0" eaLnBrk="1" fontAlgn="auto" latinLnBrk="0" hangingPunct="1">
                <a:lnSpc>
                  <a:spcPts val="2844"/>
                </a:lnSpc>
                <a:spcBef>
                  <a:spcPts val="2489"/>
                </a:spcBef>
                <a:spcAft>
                  <a:spcPts val="0"/>
                </a:spcAft>
                <a:buClrTx/>
                <a:buSzTx/>
                <a:buFontTx/>
                <a:buNone/>
                <a:tabLst/>
                <a:defRPr/>
              </a:pPr>
              <a:endParaRPr kumimoji="0" lang="en-GB" sz="1956" b="1" i="0" u="none" strike="noStrike" kern="1200" cap="none" spc="0" normalizeH="0" baseline="0" noProof="0">
                <a:ln>
                  <a:noFill/>
                </a:ln>
                <a:solidFill>
                  <a:srgbClr val="EC6525"/>
                </a:solidFill>
                <a:effectLst/>
                <a:uLnTx/>
                <a:uFillTx/>
                <a:latin typeface="Century Gothic" panose="020B0502020202020204" pitchFamily="34" charset="0"/>
                <a:ea typeface="+mn-ea"/>
                <a:cs typeface="+mn-cs"/>
              </a:endParaRPr>
            </a:p>
          </p:txBody>
        </p:sp>
        <p:sp>
          <p:nvSpPr>
            <p:cNvPr id="16" name="TextBox 15">
              <a:extLst>
                <a:ext uri="{FF2B5EF4-FFF2-40B4-BE49-F238E27FC236}">
                  <a16:creationId xmlns:a16="http://schemas.microsoft.com/office/drawing/2014/main" id="{A01F0C2F-29B5-EBFB-CAB5-7305F34F1551}"/>
                </a:ext>
              </a:extLst>
            </p:cNvPr>
            <p:cNvSpPr txBox="1"/>
            <p:nvPr/>
          </p:nvSpPr>
          <p:spPr>
            <a:xfrm>
              <a:off x="8162319" y="2129270"/>
              <a:ext cx="3556696" cy="3430049"/>
            </a:xfrm>
            <a:prstGeom prst="rect">
              <a:avLst/>
            </a:prstGeom>
            <a:noFill/>
          </p:spPr>
          <p:txBody>
            <a:bodyPr wrap="square" lIns="121920" tIns="60960" rIns="121920" bIns="60960" anchor="t">
              <a:spAutoFit/>
            </a:bodyPr>
            <a:lstStyle/>
            <a:p>
              <a:pPr marL="0" marR="0" lvl="0" indent="0" algn="ctr" defTabSz="1625519" rtl="0" eaLnBrk="1" fontAlgn="auto" latinLnBrk="0" hangingPunct="1">
                <a:lnSpc>
                  <a:spcPts val="2844"/>
                </a:lnSpc>
                <a:spcBef>
                  <a:spcPts val="2489"/>
                </a:spcBef>
                <a:spcAft>
                  <a:spcPts val="0"/>
                </a:spcAft>
                <a:buClrTx/>
                <a:buSzTx/>
                <a:buFontTx/>
                <a:buNone/>
                <a:tabLst/>
                <a:defRPr/>
              </a:pPr>
              <a:r>
                <a:rPr kumimoji="0" lang="en-GB" sz="1600" b="1" i="0" u="none" strike="noStrike" kern="1200" cap="none" spc="0" normalizeH="0" baseline="0" noProof="0">
                  <a:ln>
                    <a:noFill/>
                  </a:ln>
                  <a:solidFill>
                    <a:srgbClr val="00205B"/>
                  </a:solidFill>
                  <a:effectLst/>
                  <a:uLnTx/>
                  <a:uFillTx/>
                  <a:latin typeface="Century Gothic" panose="020B0502020202020204" pitchFamily="34" charset="0"/>
                  <a:ea typeface="+mn-ea"/>
                  <a:cs typeface="+mn-cs"/>
                </a:rPr>
                <a:t>Collaboration</a:t>
              </a:r>
            </a:p>
            <a:p>
              <a:pPr marL="0" marR="0" lvl="0" indent="0" algn="ctr" defTabSz="1625519" rtl="0" eaLnBrk="1" fontAlgn="auto" latinLnBrk="0" hangingPunct="1">
                <a:lnSpc>
                  <a:spcPts val="2844"/>
                </a:lnSpc>
                <a:spcBef>
                  <a:spcPts val="0"/>
                </a:spcBef>
                <a:spcAft>
                  <a:spcPts val="0"/>
                </a:spcAft>
                <a:buClrTx/>
                <a:buSzTx/>
                <a:buFontTx/>
                <a:buNone/>
                <a:tabLst/>
                <a:defRPr/>
              </a:pPr>
              <a:endParaRPr kumimoji="0" lang="en-GB" sz="1333" b="1" i="0" u="none" strike="noStrike" kern="1200" cap="none" spc="0" normalizeH="0" baseline="0" noProof="0">
                <a:ln>
                  <a:noFill/>
                </a:ln>
                <a:solidFill>
                  <a:srgbClr val="00205B"/>
                </a:solidFill>
                <a:effectLst/>
                <a:uLnTx/>
                <a:uFillTx/>
                <a:latin typeface="Century Gothic" panose="020B0502020202020204" pitchFamily="34" charset="0"/>
                <a:ea typeface="+mn-ea"/>
                <a:cs typeface="+mn-cs"/>
              </a:endParaRPr>
            </a:p>
            <a:p>
              <a:pPr marL="457189" marR="0" lvl="0" indent="-457189"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333" b="0" i="0" u="none" strike="noStrike" kern="1200" cap="none" spc="0" normalizeH="0" baseline="0" noProof="0">
                  <a:ln>
                    <a:noFill/>
                  </a:ln>
                  <a:solidFill>
                    <a:prstClr val="black"/>
                  </a:solidFill>
                  <a:effectLst/>
                  <a:uLnTx/>
                  <a:uFillTx/>
                  <a:latin typeface="Century Gothic" panose="020B0502020202020204" pitchFamily="34" charset="0"/>
                  <a:ea typeface="Times New Roman" panose="02020603050405020304" pitchFamily="18" charset="0"/>
                  <a:cs typeface="+mn-cs"/>
                </a:rPr>
                <a:t>Foster a culture of openness and transparency and establish an environment where staff feel encouraged and psychologically safe.</a:t>
              </a:r>
              <a:endParaRPr kumimoji="0" lang="en-GB" sz="1333" b="0" i="0" u="none" strike="noStrike" kern="1200" cap="none" spc="0" normalizeH="0" baseline="0" noProof="0">
                <a:ln>
                  <a:noFill/>
                </a:ln>
                <a:solidFill>
                  <a:prstClr val="black"/>
                </a:solidFill>
                <a:effectLst/>
                <a:uLnTx/>
                <a:uFillTx/>
                <a:latin typeface="Century Gothic" panose="020B0502020202020204" pitchFamily="34" charset="0"/>
                <a:ea typeface="Calibri" panose="020F0502020204030204" pitchFamily="34" charset="0"/>
                <a:cs typeface="+mn-cs"/>
              </a:endParaRPr>
            </a:p>
            <a:p>
              <a:pPr marL="457189" marR="0" lvl="0" indent="-457189"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333" b="0" i="0" u="none" strike="noStrike" kern="1200" cap="none" spc="0" normalizeH="0" baseline="0" noProof="0">
                  <a:ln>
                    <a:noFill/>
                  </a:ln>
                  <a:solidFill>
                    <a:prstClr val="black"/>
                  </a:solidFill>
                  <a:effectLst/>
                  <a:uLnTx/>
                  <a:uFillTx/>
                  <a:latin typeface="Century Gothic" panose="020B0502020202020204" pitchFamily="34" charset="0"/>
                  <a:ea typeface="Times New Roman" panose="02020603050405020304" pitchFamily="18" charset="0"/>
                  <a:cs typeface="+mn-cs"/>
                </a:rPr>
                <a:t>ELT / Directorate role-modelling culture of being courageous.</a:t>
              </a:r>
              <a:endParaRPr kumimoji="0" lang="en-GB" sz="1333" b="0" i="0" u="none" strike="noStrike" kern="1200" cap="none" spc="0" normalizeH="0" baseline="0" noProof="0">
                <a:ln>
                  <a:noFill/>
                </a:ln>
                <a:solidFill>
                  <a:prstClr val="black"/>
                </a:solidFill>
                <a:effectLst/>
                <a:uLnTx/>
                <a:uFillTx/>
                <a:latin typeface="Century Gothic" panose="020B0502020202020204" pitchFamily="34" charset="0"/>
                <a:ea typeface="Calibri" panose="020F0502020204030204" pitchFamily="34" charset="0"/>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333" b="0" i="0" u="none" strike="noStrike" kern="1200" cap="none" spc="0" normalizeH="0" baseline="0" noProof="0">
                  <a:ln>
                    <a:noFill/>
                  </a:ln>
                  <a:solidFill>
                    <a:prstClr val="black"/>
                  </a:solidFill>
                  <a:effectLst/>
                  <a:uLnTx/>
                  <a:uFillTx/>
                  <a:latin typeface="Century Gothic" panose="020B0502020202020204" pitchFamily="34" charset="0"/>
                  <a:ea typeface="Times New Roman" panose="02020603050405020304" pitchFamily="18" charset="0"/>
                  <a:cs typeface="+mn-cs"/>
                </a:rPr>
                <a:t>- encourage stronger collaboration between departments and schools, and continue with customer service reviews across Professional Services. </a:t>
              </a:r>
              <a:endParaRPr kumimoji="0" lang="en-GB" sz="1333" b="0" i="0" u="none" strike="noStrike" kern="1200" cap="none" spc="0" normalizeH="0" baseline="0" noProof="0">
                <a:ln>
                  <a:noFill/>
                </a:ln>
                <a:solidFill>
                  <a:prstClr val="black"/>
                </a:solidFill>
                <a:effectLst/>
                <a:uLnTx/>
                <a:uFillTx/>
                <a:latin typeface="Century Gothic" panose="020B0502020202020204" pitchFamily="34" charset="0"/>
                <a:ea typeface="Calibri" panose="020F0502020204030204" pitchFamily="34" charset="0"/>
                <a:cs typeface="+mn-cs"/>
              </a:endParaRPr>
            </a:p>
            <a:p>
              <a:pPr marL="0" marR="0" lvl="0" indent="0" algn="ctr" defTabSz="1625519" rtl="0" eaLnBrk="1" fontAlgn="auto" latinLnBrk="0" hangingPunct="1">
                <a:lnSpc>
                  <a:spcPts val="2844"/>
                </a:lnSpc>
                <a:spcBef>
                  <a:spcPts val="2489"/>
                </a:spcBef>
                <a:spcAft>
                  <a:spcPts val="0"/>
                </a:spcAft>
                <a:buClrTx/>
                <a:buSzTx/>
                <a:buFontTx/>
                <a:buNone/>
                <a:tabLst/>
                <a:defRPr/>
              </a:pPr>
              <a:endParaRPr kumimoji="0" lang="en-GB" sz="1333" b="1" i="0" u="none" strike="noStrike" kern="1200" cap="none" spc="0" normalizeH="0" baseline="0" noProof="0">
                <a:ln>
                  <a:noFill/>
                </a:ln>
                <a:solidFill>
                  <a:srgbClr val="00205B"/>
                </a:solidFill>
                <a:effectLst/>
                <a:uLnTx/>
                <a:uFillTx/>
                <a:latin typeface="Century Gothic" panose="020B0502020202020204" pitchFamily="34" charset="0"/>
                <a:ea typeface="+mn-ea"/>
                <a:cs typeface="+mn-cs"/>
              </a:endParaRPr>
            </a:p>
          </p:txBody>
        </p:sp>
        <p:pic>
          <p:nvPicPr>
            <p:cNvPr id="17" name="Picture 16">
              <a:extLst>
                <a:ext uri="{FF2B5EF4-FFF2-40B4-BE49-F238E27FC236}">
                  <a16:creationId xmlns:a16="http://schemas.microsoft.com/office/drawing/2014/main" id="{7C15B314-E151-2D9C-7981-6283F168EA45}"/>
                </a:ext>
              </a:extLst>
            </p:cNvPr>
            <p:cNvPicPr>
              <a:picLocks noChangeAspect="1"/>
            </p:cNvPicPr>
            <p:nvPr/>
          </p:nvPicPr>
          <p:blipFill>
            <a:blip r:embed="rId5"/>
            <a:stretch>
              <a:fillRect/>
            </a:stretch>
          </p:blipFill>
          <p:spPr>
            <a:xfrm>
              <a:off x="9530015" y="1330862"/>
              <a:ext cx="807175" cy="673574"/>
            </a:xfrm>
            <a:prstGeom prst="rect">
              <a:avLst/>
            </a:prstGeom>
          </p:spPr>
        </p:pic>
      </p:grpSp>
    </p:spTree>
    <p:extLst>
      <p:ext uri="{BB962C8B-B14F-4D97-AF65-F5344CB8AC3E}">
        <p14:creationId xmlns:p14="http://schemas.microsoft.com/office/powerpoint/2010/main" val="40259201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E276B-FD52-7592-5057-83E4EB4A62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D846BC-B424-1704-800F-683389588EA5}"/>
              </a:ext>
            </a:extLst>
          </p:cNvPr>
          <p:cNvSpPr>
            <a:spLocks noGrp="1"/>
          </p:cNvSpPr>
          <p:nvPr>
            <p:ph type="title"/>
          </p:nvPr>
        </p:nvSpPr>
        <p:spPr>
          <a:xfrm>
            <a:off x="917448" y="77506"/>
            <a:ext cx="9448800" cy="1012372"/>
          </a:xfrm>
        </p:spPr>
        <p:txBody>
          <a:bodyPr/>
          <a:lstStyle/>
          <a:p>
            <a:pPr algn="ctr"/>
            <a:r>
              <a:rPr lang="en-GB">
                <a:solidFill>
                  <a:schemeClr val="bg1"/>
                </a:solidFill>
              </a:rPr>
              <a:t>2024 Local Actions (154)</a:t>
            </a:r>
            <a:br>
              <a:rPr lang="en-GB">
                <a:solidFill>
                  <a:schemeClr val="bg1"/>
                </a:solidFill>
              </a:rPr>
            </a:br>
            <a:endParaRPr lang="en-GB">
              <a:solidFill>
                <a:schemeClr val="bg1"/>
              </a:solidFill>
            </a:endParaRPr>
          </a:p>
        </p:txBody>
      </p:sp>
      <p:sp>
        <p:nvSpPr>
          <p:cNvPr id="3" name="Content Placeholder 2">
            <a:extLst>
              <a:ext uri="{FF2B5EF4-FFF2-40B4-BE49-F238E27FC236}">
                <a16:creationId xmlns:a16="http://schemas.microsoft.com/office/drawing/2014/main" id="{F9131599-7923-B31E-2975-7E62D731B513}"/>
              </a:ext>
            </a:extLst>
          </p:cNvPr>
          <p:cNvSpPr>
            <a:spLocks noGrp="1"/>
          </p:cNvSpPr>
          <p:nvPr>
            <p:ph idx="1"/>
          </p:nvPr>
        </p:nvSpPr>
        <p:spPr>
          <a:xfrm>
            <a:off x="838200" y="1153886"/>
            <a:ext cx="10515600" cy="4351338"/>
          </a:xfrm>
        </p:spPr>
        <p:txBody>
          <a:bodyPr/>
          <a:lstStyle/>
          <a:p>
            <a:r>
              <a:rPr lang="en-GB"/>
              <a:t>Digital Collaboration – use of teams, internal comms, celebrating success</a:t>
            </a:r>
          </a:p>
          <a:p>
            <a:r>
              <a:rPr lang="en-GB"/>
              <a:t>Management Support – line managers providing consistent support and direction of their teams</a:t>
            </a:r>
          </a:p>
          <a:p>
            <a:r>
              <a:rPr lang="en-GB"/>
              <a:t>Development – encouraging discussions around career development/opportunities </a:t>
            </a:r>
          </a:p>
          <a:p>
            <a:r>
              <a:rPr lang="en-GB"/>
              <a:t>Operational Efficiency – review of processes and systems </a:t>
            </a:r>
          </a:p>
          <a:p>
            <a:r>
              <a:rPr lang="en-GB"/>
              <a:t>Inclusion – ensure Diversity and Inclusion objectives are embedded at a local level</a:t>
            </a:r>
          </a:p>
          <a:p>
            <a:r>
              <a:rPr lang="en-GB"/>
              <a:t>Wellbeing – continue initiatives supporting staff wellbeing, promotion of work-life balance, review of workload allocation</a:t>
            </a:r>
          </a:p>
        </p:txBody>
      </p:sp>
    </p:spTree>
    <p:extLst>
      <p:ext uri="{BB962C8B-B14F-4D97-AF65-F5344CB8AC3E}">
        <p14:creationId xmlns:p14="http://schemas.microsoft.com/office/powerpoint/2010/main" val="4561846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BF894-5F9D-2834-6ED8-9F0AB5CB5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985712-FF25-4C5C-7C80-FE3887ECA564}"/>
              </a:ext>
            </a:extLst>
          </p:cNvPr>
          <p:cNvSpPr>
            <a:spLocks noGrp="1"/>
          </p:cNvSpPr>
          <p:nvPr>
            <p:ph type="title"/>
          </p:nvPr>
        </p:nvSpPr>
        <p:spPr>
          <a:xfrm>
            <a:off x="917448" y="77506"/>
            <a:ext cx="9448800" cy="1012372"/>
          </a:xfrm>
        </p:spPr>
        <p:txBody>
          <a:bodyPr/>
          <a:lstStyle/>
          <a:p>
            <a:pPr algn="ctr"/>
            <a:r>
              <a:rPr lang="en-GB">
                <a:solidFill>
                  <a:schemeClr val="bg1"/>
                </a:solidFill>
              </a:rPr>
              <a:t>2025 University Actions</a:t>
            </a:r>
            <a:br>
              <a:rPr lang="en-GB">
                <a:solidFill>
                  <a:schemeClr val="bg1"/>
                </a:solidFill>
              </a:rPr>
            </a:br>
            <a:br>
              <a:rPr lang="en-GB">
                <a:solidFill>
                  <a:schemeClr val="bg1"/>
                </a:solidFill>
              </a:rPr>
            </a:br>
            <a:endParaRPr lang="en-GB">
              <a:solidFill>
                <a:schemeClr val="bg1"/>
              </a:solidFill>
            </a:endParaRPr>
          </a:p>
        </p:txBody>
      </p:sp>
      <p:sp>
        <p:nvSpPr>
          <p:cNvPr id="5" name="Content Placeholder 4">
            <a:extLst>
              <a:ext uri="{FF2B5EF4-FFF2-40B4-BE49-F238E27FC236}">
                <a16:creationId xmlns:a16="http://schemas.microsoft.com/office/drawing/2014/main" id="{EAC5C89B-390D-0270-91AB-C1823BE07D75}"/>
              </a:ext>
            </a:extLst>
          </p:cNvPr>
          <p:cNvSpPr>
            <a:spLocks noGrp="1"/>
          </p:cNvSpPr>
          <p:nvPr>
            <p:ph idx="1"/>
          </p:nvPr>
        </p:nvSpPr>
        <p:spPr/>
        <p:txBody>
          <a:bodyPr/>
          <a:lstStyle/>
          <a:p>
            <a:endParaRPr lang="en-GB"/>
          </a:p>
        </p:txBody>
      </p:sp>
      <p:grpSp>
        <p:nvGrpSpPr>
          <p:cNvPr id="3" name="Group 2">
            <a:extLst>
              <a:ext uri="{FF2B5EF4-FFF2-40B4-BE49-F238E27FC236}">
                <a16:creationId xmlns:a16="http://schemas.microsoft.com/office/drawing/2014/main" id="{C253405A-ECA6-38D8-9221-79270529456F}"/>
              </a:ext>
            </a:extLst>
          </p:cNvPr>
          <p:cNvGrpSpPr/>
          <p:nvPr/>
        </p:nvGrpSpPr>
        <p:grpSpPr>
          <a:xfrm>
            <a:off x="198514" y="1389708"/>
            <a:ext cx="3764864" cy="4957413"/>
            <a:chOff x="383887" y="3161667"/>
            <a:chExt cx="3069580" cy="3071720"/>
          </a:xfrm>
        </p:grpSpPr>
        <p:sp>
          <p:nvSpPr>
            <p:cNvPr id="4" name="Rounded Rectangle 8">
              <a:extLst>
                <a:ext uri="{FF2B5EF4-FFF2-40B4-BE49-F238E27FC236}">
                  <a16:creationId xmlns:a16="http://schemas.microsoft.com/office/drawing/2014/main" id="{52AF7475-C120-D2D3-B4AD-5F5275B0AAE0}"/>
                </a:ext>
              </a:extLst>
            </p:cNvPr>
            <p:cNvSpPr/>
            <p:nvPr/>
          </p:nvSpPr>
          <p:spPr>
            <a:xfrm>
              <a:off x="383887" y="3161667"/>
              <a:ext cx="3044037" cy="3071720"/>
            </a:xfrm>
            <a:prstGeom prst="roundRect">
              <a:avLst>
                <a:gd name="adj" fmla="val 2069"/>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65600" tIns="2611200" rIns="665600" bIns="665600" rtlCol="0" anchor="t" anchorCtr="0"/>
            <a:lstStyle/>
            <a:p>
              <a:pPr marL="0" marR="0" lvl="0" indent="0" algn="l" defTabSz="1219170" rtl="0" eaLnBrk="1" fontAlgn="auto" latinLnBrk="0" hangingPunct="1">
                <a:lnSpc>
                  <a:spcPts val="2844"/>
                </a:lnSpc>
                <a:spcBef>
                  <a:spcPts val="2489"/>
                </a:spcBef>
                <a:spcAft>
                  <a:spcPts val="0"/>
                </a:spcAft>
                <a:buClrTx/>
                <a:buSzTx/>
                <a:buFontTx/>
                <a:buNone/>
                <a:tabLst/>
                <a:defRPr/>
              </a:pPr>
              <a:endParaRPr kumimoji="0" lang="en-GB" sz="1956" b="1" i="0" u="none" strike="noStrike" kern="1200" cap="none" spc="0" normalizeH="0" baseline="0" noProof="0">
                <a:ln>
                  <a:noFill/>
                </a:ln>
                <a:solidFill>
                  <a:srgbClr val="EC6525"/>
                </a:solidFill>
                <a:effectLst/>
                <a:uLnTx/>
                <a:uFillTx/>
                <a:latin typeface="Century Gothic" panose="020B0502020202020204" pitchFamily="34" charset="0"/>
                <a:ea typeface="+mn-ea"/>
                <a:cs typeface="+mn-cs"/>
              </a:endParaRPr>
            </a:p>
          </p:txBody>
        </p:sp>
        <p:sp>
          <p:nvSpPr>
            <p:cNvPr id="6" name="TextBox 5">
              <a:extLst>
                <a:ext uri="{FF2B5EF4-FFF2-40B4-BE49-F238E27FC236}">
                  <a16:creationId xmlns:a16="http://schemas.microsoft.com/office/drawing/2014/main" id="{BB0F59B7-5E60-F38E-DA63-EEBDDC31EFD7}"/>
                </a:ext>
              </a:extLst>
            </p:cNvPr>
            <p:cNvSpPr txBox="1"/>
            <p:nvPr/>
          </p:nvSpPr>
          <p:spPr>
            <a:xfrm>
              <a:off x="562492" y="3728468"/>
              <a:ext cx="2890975" cy="2292870"/>
            </a:xfrm>
            <a:prstGeom prst="rect">
              <a:avLst/>
            </a:prstGeom>
            <a:noFill/>
          </p:spPr>
          <p:txBody>
            <a:bodyPr wrap="square" lIns="121920" tIns="60960" rIns="121920" bIns="60960" anchor="t">
              <a:spAutoFit/>
            </a:bodyPr>
            <a:lstStyle/>
            <a:p>
              <a:pPr marL="0" marR="0" lvl="0" indent="0" algn="l" defTabSz="1625519" rtl="0" eaLnBrk="1" fontAlgn="auto" latinLnBrk="0" hangingPunct="1">
                <a:lnSpc>
                  <a:spcPts val="2844"/>
                </a:lnSpc>
                <a:spcBef>
                  <a:spcPts val="2489"/>
                </a:spcBef>
                <a:spcAft>
                  <a:spcPts val="0"/>
                </a:spcAft>
                <a:buClrTx/>
                <a:buSzTx/>
                <a:buFontTx/>
                <a:buNone/>
                <a:tabLst/>
                <a:defRPr/>
              </a:pPr>
              <a:r>
                <a:rPr kumimoji="0" lang="en-GB" sz="1600" b="1" i="0" u="none" strike="noStrike" kern="1200" cap="none" spc="0" normalizeH="0" baseline="0" noProof="0">
                  <a:ln>
                    <a:noFill/>
                  </a:ln>
                  <a:solidFill>
                    <a:srgbClr val="00205B"/>
                  </a:solidFill>
                  <a:effectLst/>
                  <a:uLnTx/>
                  <a:uFillTx/>
                  <a:latin typeface="Century Gothic" panose="020B0502020202020204" pitchFamily="34" charset="0"/>
                  <a:ea typeface="+mn-ea"/>
                  <a:cs typeface="+mn-cs"/>
                </a:rPr>
                <a:t>Career development</a:t>
              </a:r>
            </a:p>
            <a:p>
              <a:pPr marL="241294" marR="0" lvl="0" indent="-241294" algn="l" defTabSz="914400" rtl="0" eaLnBrk="1" fontAlgn="auto" latinLnBrk="0" hangingPunct="1">
                <a:lnSpc>
                  <a:spcPts val="2000"/>
                </a:lnSpc>
                <a:spcBef>
                  <a:spcPts val="1067"/>
                </a:spcBef>
                <a:spcAft>
                  <a:spcPts val="0"/>
                </a:spcAft>
                <a:buClr>
                  <a:srgbClr val="002060"/>
                </a:buClr>
                <a:buSzPct val="65000"/>
                <a:buFont typeface=".Lucida Grande UI Regular"/>
                <a:buChar char="►"/>
                <a:tabLst/>
                <a:defRPr/>
              </a:pPr>
              <a:r>
                <a:rPr kumimoji="0" lang="en-GB" sz="10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Develop a university communication plan that clearly captures developmental and progression opportunities for both Academic and Professional services colleagues. </a:t>
              </a:r>
            </a:p>
            <a:p>
              <a:pPr marL="241294" marR="0" lvl="0" indent="-241294" algn="l" defTabSz="914400" rtl="0" eaLnBrk="1" fontAlgn="auto" latinLnBrk="0" hangingPunct="1">
                <a:lnSpc>
                  <a:spcPts val="2000"/>
                </a:lnSpc>
                <a:spcBef>
                  <a:spcPts val="1067"/>
                </a:spcBef>
                <a:spcAft>
                  <a:spcPts val="0"/>
                </a:spcAft>
                <a:buClr>
                  <a:srgbClr val="002060"/>
                </a:buClr>
                <a:buSzPct val="65000"/>
                <a:buFont typeface=".Lucida Grande UI Regular"/>
                <a:buChar char="►"/>
                <a:tabLst/>
                <a:defRPr/>
              </a:pPr>
              <a:r>
                <a:rPr kumimoji="0" lang="en-GB" sz="10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ELT to champion mentoring and coaching within their areas, ensuring colleagues engage with opportunities available.  Encouraging management to register as mentors where possible.</a:t>
              </a:r>
            </a:p>
            <a:p>
              <a:pPr marL="241294" marR="0" lvl="0" indent="-241294" algn="l" defTabSz="914400" rtl="0" eaLnBrk="1" fontAlgn="auto" latinLnBrk="0" hangingPunct="1">
                <a:lnSpc>
                  <a:spcPts val="2000"/>
                </a:lnSpc>
                <a:spcBef>
                  <a:spcPts val="1067"/>
                </a:spcBef>
                <a:spcAft>
                  <a:spcPts val="0"/>
                </a:spcAft>
                <a:buClr>
                  <a:srgbClr val="002060"/>
                </a:buClr>
                <a:buSzPct val="65000"/>
                <a:buFont typeface=".Lucida Grande UI Regular"/>
                <a:buChar char="►"/>
                <a:tabLst/>
                <a:defRPr/>
              </a:pPr>
              <a:r>
                <a:rPr kumimoji="0" lang="en-GB" sz="10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Ensure best use of existing university systems e.g. Actus and Linked in Learning </a:t>
              </a:r>
            </a:p>
          </p:txBody>
        </p:sp>
        <p:pic>
          <p:nvPicPr>
            <p:cNvPr id="7" name="Picture 6">
              <a:extLst>
                <a:ext uri="{FF2B5EF4-FFF2-40B4-BE49-F238E27FC236}">
                  <a16:creationId xmlns:a16="http://schemas.microsoft.com/office/drawing/2014/main" id="{C4388CC5-9ECE-9B05-0A6A-36446CB5D917}"/>
                </a:ext>
              </a:extLst>
            </p:cNvPr>
            <p:cNvPicPr>
              <a:picLocks noChangeAspect="1"/>
            </p:cNvPicPr>
            <p:nvPr/>
          </p:nvPicPr>
          <p:blipFill>
            <a:blip r:embed="rId3"/>
            <a:stretch>
              <a:fillRect/>
            </a:stretch>
          </p:blipFill>
          <p:spPr>
            <a:xfrm>
              <a:off x="1506001" y="3182986"/>
              <a:ext cx="512222" cy="566803"/>
            </a:xfrm>
            <a:prstGeom prst="rect">
              <a:avLst/>
            </a:prstGeom>
          </p:spPr>
        </p:pic>
      </p:grpSp>
      <p:grpSp>
        <p:nvGrpSpPr>
          <p:cNvPr id="8" name="Group 7">
            <a:extLst>
              <a:ext uri="{FF2B5EF4-FFF2-40B4-BE49-F238E27FC236}">
                <a16:creationId xmlns:a16="http://schemas.microsoft.com/office/drawing/2014/main" id="{3183463F-A4DE-6F64-3D66-1C36D24E10B4}"/>
              </a:ext>
            </a:extLst>
          </p:cNvPr>
          <p:cNvGrpSpPr/>
          <p:nvPr/>
        </p:nvGrpSpPr>
        <p:grpSpPr>
          <a:xfrm>
            <a:off x="4057438" y="1389709"/>
            <a:ext cx="4034671" cy="4957412"/>
            <a:chOff x="3633290" y="3078071"/>
            <a:chExt cx="3660282" cy="4039629"/>
          </a:xfrm>
        </p:grpSpPr>
        <p:sp>
          <p:nvSpPr>
            <p:cNvPr id="9" name="Rounded Rectangle 8">
              <a:extLst>
                <a:ext uri="{FF2B5EF4-FFF2-40B4-BE49-F238E27FC236}">
                  <a16:creationId xmlns:a16="http://schemas.microsoft.com/office/drawing/2014/main" id="{2B7A752F-DA5F-4B04-FBF9-7F221D5B0D9F}"/>
                </a:ext>
              </a:extLst>
            </p:cNvPr>
            <p:cNvSpPr/>
            <p:nvPr/>
          </p:nvSpPr>
          <p:spPr>
            <a:xfrm>
              <a:off x="3633290" y="3078071"/>
              <a:ext cx="3591707" cy="4039629"/>
            </a:xfrm>
            <a:prstGeom prst="roundRect">
              <a:avLst>
                <a:gd name="adj" fmla="val 2069"/>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65600" tIns="2611200" rIns="665600" bIns="665600" rtlCol="0" anchor="t" anchorCtr="0"/>
            <a:lstStyle/>
            <a:p>
              <a:pPr marL="0" marR="0" lvl="0" indent="0" algn="l" defTabSz="1219170" rtl="0" eaLnBrk="1" fontAlgn="auto" latinLnBrk="0" hangingPunct="1">
                <a:lnSpc>
                  <a:spcPts val="2844"/>
                </a:lnSpc>
                <a:spcBef>
                  <a:spcPts val="2489"/>
                </a:spcBef>
                <a:spcAft>
                  <a:spcPts val="0"/>
                </a:spcAft>
                <a:buClrTx/>
                <a:buSzTx/>
                <a:buFontTx/>
                <a:buNone/>
                <a:tabLst/>
                <a:defRPr/>
              </a:pPr>
              <a:endParaRPr kumimoji="0" lang="en-GB" sz="1956" b="1" i="0" u="none" strike="noStrike" kern="1200" cap="none" spc="0" normalizeH="0" baseline="0" noProof="0">
                <a:ln>
                  <a:noFill/>
                </a:ln>
                <a:solidFill>
                  <a:srgbClr val="EC6525"/>
                </a:solidFill>
                <a:effectLst/>
                <a:uLnTx/>
                <a:uFillTx/>
                <a:latin typeface="Century Gothic" panose="020B0502020202020204" pitchFamily="34" charset="0"/>
                <a:ea typeface="+mn-ea"/>
                <a:cs typeface="+mn-cs"/>
              </a:endParaRPr>
            </a:p>
          </p:txBody>
        </p:sp>
        <p:sp>
          <p:nvSpPr>
            <p:cNvPr id="10" name="TextBox 9">
              <a:extLst>
                <a:ext uri="{FF2B5EF4-FFF2-40B4-BE49-F238E27FC236}">
                  <a16:creationId xmlns:a16="http://schemas.microsoft.com/office/drawing/2014/main" id="{6C2E878E-4CCE-D45A-41BA-2E99E31A3926}"/>
                </a:ext>
              </a:extLst>
            </p:cNvPr>
            <p:cNvSpPr txBox="1"/>
            <p:nvPr/>
          </p:nvSpPr>
          <p:spPr>
            <a:xfrm>
              <a:off x="3651618" y="3846062"/>
              <a:ext cx="3641954" cy="2718533"/>
            </a:xfrm>
            <a:prstGeom prst="rect">
              <a:avLst/>
            </a:prstGeom>
            <a:noFill/>
          </p:spPr>
          <p:txBody>
            <a:bodyPr wrap="square" lIns="121920" tIns="60960" rIns="121920" bIns="60960" anchor="t">
              <a:spAutoFit/>
            </a:bodyPr>
            <a:lstStyle/>
            <a:p>
              <a:pPr marL="0" marR="0" lvl="0" indent="0" algn="l" defTabSz="1625519" rtl="0" eaLnBrk="1" fontAlgn="auto" latinLnBrk="0" hangingPunct="1">
                <a:lnSpc>
                  <a:spcPts val="2844"/>
                </a:lnSpc>
                <a:spcBef>
                  <a:spcPts val="2489"/>
                </a:spcBef>
                <a:spcAft>
                  <a:spcPts val="0"/>
                </a:spcAft>
                <a:buClrTx/>
                <a:buSzTx/>
                <a:buFontTx/>
                <a:buNone/>
                <a:tabLst/>
                <a:defRPr/>
              </a:pPr>
              <a:r>
                <a:rPr kumimoji="0" lang="en-GB" sz="1600" b="1" i="0" u="none" strike="noStrike" kern="1200" cap="none" spc="0" normalizeH="0" baseline="0" noProof="0">
                  <a:ln>
                    <a:noFill/>
                  </a:ln>
                  <a:solidFill>
                    <a:srgbClr val="00205B"/>
                  </a:solidFill>
                  <a:effectLst/>
                  <a:uLnTx/>
                  <a:uFillTx/>
                  <a:latin typeface="Century Gothic" panose="020B0502020202020204" pitchFamily="34" charset="0"/>
                  <a:ea typeface="+mn-ea"/>
                  <a:cs typeface="+mn-cs"/>
                </a:rPr>
                <a:t>Line management</a:t>
              </a:r>
            </a:p>
            <a:p>
              <a:pPr marL="241294" marR="0" lvl="0" indent="-241294" algn="l" defTabSz="914400" rtl="0" eaLnBrk="1" fontAlgn="auto" latinLnBrk="0" hangingPunct="1">
                <a:lnSpc>
                  <a:spcPts val="2000"/>
                </a:lnSpc>
                <a:spcBef>
                  <a:spcPts val="1067"/>
                </a:spcBef>
                <a:spcAft>
                  <a:spcPts val="0"/>
                </a:spcAft>
                <a:buClr>
                  <a:srgbClr val="002060"/>
                </a:buClr>
                <a:buSzPct val="65000"/>
                <a:buFont typeface=".Lucida Grande UI Regular"/>
                <a:buChar char="►"/>
                <a:tabLst/>
                <a:defRPr/>
              </a:pPr>
              <a:r>
                <a:rPr kumimoji="0" lang="en-GB" sz="10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ELT to ensure that all line managers engage in line management training programmes available across the university. </a:t>
              </a:r>
            </a:p>
            <a:p>
              <a:pPr marL="241294" marR="0" lvl="0" indent="-241294" algn="l" defTabSz="914400" rtl="0" eaLnBrk="1" fontAlgn="auto" latinLnBrk="0" hangingPunct="1">
                <a:lnSpc>
                  <a:spcPts val="2000"/>
                </a:lnSpc>
                <a:spcBef>
                  <a:spcPts val="1067"/>
                </a:spcBef>
                <a:spcAft>
                  <a:spcPts val="0"/>
                </a:spcAft>
                <a:buClr>
                  <a:srgbClr val="002060"/>
                </a:buClr>
                <a:buSzPct val="65000"/>
                <a:buFont typeface=".Lucida Grande UI Regular"/>
                <a:buChar char="►"/>
                <a:tabLst/>
                <a:defRPr/>
              </a:pPr>
              <a:r>
                <a:rPr kumimoji="0" lang="en-GB" sz="10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ELT to champion and embed a culture of recognition ensuring managers embed everyday recognition into team routines. (verbal praise, team shout-outs and celebrations for exceptional work).</a:t>
              </a:r>
            </a:p>
            <a:p>
              <a:pPr marL="241294" marR="0" lvl="0" indent="-241294" algn="l" defTabSz="914400" rtl="0" eaLnBrk="1" fontAlgn="auto" latinLnBrk="0" hangingPunct="1">
                <a:lnSpc>
                  <a:spcPts val="2000"/>
                </a:lnSpc>
                <a:spcBef>
                  <a:spcPts val="1067"/>
                </a:spcBef>
                <a:spcAft>
                  <a:spcPts val="0"/>
                </a:spcAft>
                <a:buClr>
                  <a:srgbClr val="002060"/>
                </a:buClr>
                <a:buSzPct val="65000"/>
                <a:buFont typeface=".Lucida Grande UI Regular"/>
                <a:buChar char="►"/>
                <a:tabLst/>
                <a:defRPr/>
              </a:pPr>
              <a:endParaRPr kumimoji="0" lang="en-GB" sz="16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p>
              <a:pPr marL="241294" marR="0" lvl="0" indent="-241294" algn="l" defTabSz="914400" rtl="0" eaLnBrk="1" fontAlgn="auto" latinLnBrk="0" hangingPunct="1">
                <a:lnSpc>
                  <a:spcPts val="2000"/>
                </a:lnSpc>
                <a:spcBef>
                  <a:spcPts val="1067"/>
                </a:spcBef>
                <a:spcAft>
                  <a:spcPts val="0"/>
                </a:spcAft>
                <a:buClr>
                  <a:srgbClr val="002060"/>
                </a:buClr>
                <a:buSzPct val="65000"/>
                <a:buFont typeface=".Lucida Grande UI Regular"/>
                <a:buChar char="►"/>
                <a:tabLst/>
                <a:defRPr/>
              </a:pPr>
              <a:endParaRPr kumimoji="0" lang="en-GB" sz="16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pic>
          <p:nvPicPr>
            <p:cNvPr id="11" name="Picture 10">
              <a:extLst>
                <a:ext uri="{FF2B5EF4-FFF2-40B4-BE49-F238E27FC236}">
                  <a16:creationId xmlns:a16="http://schemas.microsoft.com/office/drawing/2014/main" id="{F1CCA6E2-05C1-A218-0732-FDBCFB50AA6B}"/>
                </a:ext>
              </a:extLst>
            </p:cNvPr>
            <p:cNvPicPr>
              <a:picLocks noChangeAspect="1"/>
            </p:cNvPicPr>
            <p:nvPr/>
          </p:nvPicPr>
          <p:blipFill>
            <a:blip r:embed="rId4"/>
            <a:stretch>
              <a:fillRect/>
            </a:stretch>
          </p:blipFill>
          <p:spPr>
            <a:xfrm>
              <a:off x="4896984" y="3106107"/>
              <a:ext cx="706680" cy="706679"/>
            </a:xfrm>
            <a:prstGeom prst="rect">
              <a:avLst/>
            </a:prstGeom>
          </p:spPr>
        </p:pic>
      </p:grpSp>
      <p:grpSp>
        <p:nvGrpSpPr>
          <p:cNvPr id="12" name="Group 11">
            <a:extLst>
              <a:ext uri="{FF2B5EF4-FFF2-40B4-BE49-F238E27FC236}">
                <a16:creationId xmlns:a16="http://schemas.microsoft.com/office/drawing/2014/main" id="{E4E72253-151A-0935-35AD-CD07BB53E213}"/>
              </a:ext>
            </a:extLst>
          </p:cNvPr>
          <p:cNvGrpSpPr/>
          <p:nvPr/>
        </p:nvGrpSpPr>
        <p:grpSpPr>
          <a:xfrm>
            <a:off x="8267297" y="1389708"/>
            <a:ext cx="3504706" cy="4887267"/>
            <a:chOff x="6596287" y="1042281"/>
            <a:chExt cx="3641954" cy="3071720"/>
          </a:xfrm>
        </p:grpSpPr>
        <p:sp>
          <p:nvSpPr>
            <p:cNvPr id="13" name="Rounded Rectangle 8">
              <a:extLst>
                <a:ext uri="{FF2B5EF4-FFF2-40B4-BE49-F238E27FC236}">
                  <a16:creationId xmlns:a16="http://schemas.microsoft.com/office/drawing/2014/main" id="{DA5FE51A-08D7-8AB6-D5F9-2115E5F1980D}"/>
                </a:ext>
              </a:extLst>
            </p:cNvPr>
            <p:cNvSpPr/>
            <p:nvPr/>
          </p:nvSpPr>
          <p:spPr>
            <a:xfrm>
              <a:off x="6596287" y="1042281"/>
              <a:ext cx="3641954" cy="3071720"/>
            </a:xfrm>
            <a:prstGeom prst="roundRect">
              <a:avLst>
                <a:gd name="adj" fmla="val 2069"/>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65600" tIns="2611200" rIns="665600" bIns="665600" rtlCol="0" anchor="t" anchorCtr="0"/>
            <a:lstStyle/>
            <a:p>
              <a:pPr marL="0" marR="0" lvl="0" indent="0" algn="l" defTabSz="1219170" rtl="0" eaLnBrk="1" fontAlgn="auto" latinLnBrk="0" hangingPunct="1">
                <a:lnSpc>
                  <a:spcPts val="2844"/>
                </a:lnSpc>
                <a:spcBef>
                  <a:spcPts val="2489"/>
                </a:spcBef>
                <a:spcAft>
                  <a:spcPts val="0"/>
                </a:spcAft>
                <a:buClrTx/>
                <a:buSzTx/>
                <a:buFontTx/>
                <a:buNone/>
                <a:tabLst/>
                <a:defRPr/>
              </a:pPr>
              <a:endParaRPr kumimoji="0" lang="en-GB" sz="1956" b="1" i="0" u="none" strike="noStrike" kern="1200" cap="none" spc="0" normalizeH="0" baseline="0" noProof="0">
                <a:ln>
                  <a:noFill/>
                </a:ln>
                <a:solidFill>
                  <a:srgbClr val="EC6525"/>
                </a:solidFill>
                <a:effectLst/>
                <a:uLnTx/>
                <a:uFillTx/>
                <a:latin typeface="Century Gothic" panose="020B0502020202020204" pitchFamily="34" charset="0"/>
                <a:ea typeface="+mn-ea"/>
                <a:cs typeface="+mn-cs"/>
              </a:endParaRPr>
            </a:p>
          </p:txBody>
        </p:sp>
        <p:sp>
          <p:nvSpPr>
            <p:cNvPr id="14" name="TextBox 13">
              <a:extLst>
                <a:ext uri="{FF2B5EF4-FFF2-40B4-BE49-F238E27FC236}">
                  <a16:creationId xmlns:a16="http://schemas.microsoft.com/office/drawing/2014/main" id="{4493AE2A-243D-CBEC-F4B4-55CD48C3B2FD}"/>
                </a:ext>
              </a:extLst>
            </p:cNvPr>
            <p:cNvSpPr txBox="1"/>
            <p:nvPr/>
          </p:nvSpPr>
          <p:spPr>
            <a:xfrm>
              <a:off x="6596287" y="1638844"/>
              <a:ext cx="3641954" cy="1774429"/>
            </a:xfrm>
            <a:prstGeom prst="rect">
              <a:avLst/>
            </a:prstGeom>
            <a:noFill/>
          </p:spPr>
          <p:txBody>
            <a:bodyPr wrap="square" lIns="121920" tIns="60960" rIns="121920" bIns="60960" anchor="t">
              <a:spAutoFit/>
            </a:bodyPr>
            <a:lstStyle/>
            <a:p>
              <a:pPr marL="0" marR="0" lvl="0" indent="0" algn="l" defTabSz="1625519" rtl="0" eaLnBrk="1" fontAlgn="auto" latinLnBrk="0" hangingPunct="1">
                <a:lnSpc>
                  <a:spcPts val="2844"/>
                </a:lnSpc>
                <a:spcBef>
                  <a:spcPts val="2489"/>
                </a:spcBef>
                <a:spcAft>
                  <a:spcPts val="0"/>
                </a:spcAft>
                <a:buClrTx/>
                <a:buSzTx/>
                <a:buFontTx/>
                <a:buNone/>
                <a:tabLst/>
                <a:defRPr/>
              </a:pPr>
              <a:r>
                <a:rPr kumimoji="0" lang="en-GB" sz="1600" b="1" i="0" u="none" strike="noStrike" kern="1200" cap="none" spc="0" normalizeH="0" baseline="0" noProof="0">
                  <a:ln>
                    <a:noFill/>
                  </a:ln>
                  <a:solidFill>
                    <a:srgbClr val="00205B"/>
                  </a:solidFill>
                  <a:effectLst/>
                  <a:uLnTx/>
                  <a:uFillTx/>
                  <a:latin typeface="Century Gothic" panose="020B0502020202020204" pitchFamily="34" charset="0"/>
                  <a:ea typeface="+mn-ea"/>
                  <a:cs typeface="+mn-cs"/>
                </a:rPr>
                <a:t>Health and Wellbeing</a:t>
              </a:r>
            </a:p>
            <a:p>
              <a:pPr marL="241294" marR="0" lvl="0" indent="-241294" algn="l" defTabSz="1625519" rtl="0" eaLnBrk="1" fontAlgn="auto" latinLnBrk="0" hangingPunct="1">
                <a:lnSpc>
                  <a:spcPts val="2000"/>
                </a:lnSpc>
                <a:spcBef>
                  <a:spcPts val="1067"/>
                </a:spcBef>
                <a:spcAft>
                  <a:spcPts val="0"/>
                </a:spcAft>
                <a:buClr>
                  <a:srgbClr val="002060"/>
                </a:buClr>
                <a:buSzPct val="65000"/>
                <a:buFont typeface=".Lucida Grande UI Regular"/>
                <a:buChar char="►"/>
                <a:tabLst/>
                <a:defRPr/>
              </a:pPr>
              <a:r>
                <a:rPr kumimoji="0" lang="en-GB" sz="10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Review academic workload  and identify opportunities for efficiencies. </a:t>
              </a:r>
            </a:p>
            <a:p>
              <a:pPr marL="241294" marR="0" lvl="0" indent="-241294" algn="l" defTabSz="914400" rtl="0" eaLnBrk="1" fontAlgn="auto" latinLnBrk="0" hangingPunct="1">
                <a:lnSpc>
                  <a:spcPts val="2000"/>
                </a:lnSpc>
                <a:spcBef>
                  <a:spcPts val="1067"/>
                </a:spcBef>
                <a:spcAft>
                  <a:spcPts val="0"/>
                </a:spcAft>
                <a:buClr>
                  <a:srgbClr val="002060"/>
                </a:buClr>
                <a:buSzPct val="65000"/>
                <a:buFont typeface=".Lucida Grande UI Regular"/>
                <a:buChar char="►"/>
                <a:tabLst/>
                <a:defRPr/>
              </a:pPr>
              <a:r>
                <a:rPr kumimoji="0" lang="en-GB" sz="10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Run focus groups with staff to gather input on what changes would have the greatest impact   and to explore innovative suggestions.</a:t>
              </a:r>
            </a:p>
            <a:p>
              <a:pPr marL="0" marR="0" lvl="0" indent="0" algn="l" defTabSz="914400" rtl="0" eaLnBrk="1" fontAlgn="auto" latinLnBrk="0" hangingPunct="1">
                <a:lnSpc>
                  <a:spcPts val="2000"/>
                </a:lnSpc>
                <a:spcBef>
                  <a:spcPts val="1067"/>
                </a:spcBef>
                <a:spcAft>
                  <a:spcPts val="0"/>
                </a:spcAft>
                <a:buClr>
                  <a:srgbClr val="002060"/>
                </a:buClr>
                <a:buSzPct val="65000"/>
                <a:buFontTx/>
                <a:buNone/>
                <a:tabLst/>
                <a:defRPr/>
              </a:pPr>
              <a:r>
                <a:rPr kumimoji="0" lang="en-GB" sz="10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 </a:t>
              </a:r>
            </a:p>
            <a:p>
              <a:pPr marL="241294" marR="0" lvl="0" indent="-241294" algn="l" defTabSz="914400" rtl="0" eaLnBrk="1" fontAlgn="auto" latinLnBrk="0" hangingPunct="1">
                <a:lnSpc>
                  <a:spcPts val="2000"/>
                </a:lnSpc>
                <a:spcBef>
                  <a:spcPts val="1067"/>
                </a:spcBef>
                <a:spcAft>
                  <a:spcPts val="0"/>
                </a:spcAft>
                <a:buClr>
                  <a:srgbClr val="002060"/>
                </a:buClr>
                <a:buSzPct val="65000"/>
                <a:buFont typeface=".Lucida Grande UI Regular"/>
                <a:buChar char="►"/>
                <a:tabLst/>
                <a:defRPr/>
              </a:pPr>
              <a:endParaRPr kumimoji="0" lang="en-GB" sz="16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pic>
          <p:nvPicPr>
            <p:cNvPr id="15" name="Picture 14">
              <a:extLst>
                <a:ext uri="{FF2B5EF4-FFF2-40B4-BE49-F238E27FC236}">
                  <a16:creationId xmlns:a16="http://schemas.microsoft.com/office/drawing/2014/main" id="{546C3D5E-2253-6344-8669-D1252E0DD504}"/>
                </a:ext>
              </a:extLst>
            </p:cNvPr>
            <p:cNvPicPr>
              <a:picLocks noChangeAspect="1"/>
            </p:cNvPicPr>
            <p:nvPr/>
          </p:nvPicPr>
          <p:blipFill>
            <a:blip r:embed="rId5"/>
            <a:stretch>
              <a:fillRect/>
            </a:stretch>
          </p:blipFill>
          <p:spPr>
            <a:xfrm>
              <a:off x="7861739" y="1065914"/>
              <a:ext cx="566100" cy="557776"/>
            </a:xfrm>
            <a:prstGeom prst="rect">
              <a:avLst/>
            </a:prstGeom>
          </p:spPr>
        </p:pic>
      </p:grpSp>
    </p:spTree>
    <p:extLst>
      <p:ext uri="{BB962C8B-B14F-4D97-AF65-F5344CB8AC3E}">
        <p14:creationId xmlns:p14="http://schemas.microsoft.com/office/powerpoint/2010/main" val="29846397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0CB3B-78F7-C2B4-5B81-AFBD5EEB0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0E4042-BABF-1EFB-ABD1-9EDDF3F97947}"/>
              </a:ext>
            </a:extLst>
          </p:cNvPr>
          <p:cNvSpPr>
            <a:spLocks noGrp="1"/>
          </p:cNvSpPr>
          <p:nvPr>
            <p:ph type="title"/>
          </p:nvPr>
        </p:nvSpPr>
        <p:spPr>
          <a:xfrm>
            <a:off x="917448" y="77506"/>
            <a:ext cx="9448800" cy="1012372"/>
          </a:xfrm>
        </p:spPr>
        <p:txBody>
          <a:bodyPr/>
          <a:lstStyle/>
          <a:p>
            <a:pPr algn="ctr"/>
            <a:r>
              <a:rPr lang="en-GB">
                <a:solidFill>
                  <a:schemeClr val="bg1"/>
                </a:solidFill>
              </a:rPr>
              <a:t>Challenges</a:t>
            </a:r>
            <a:br>
              <a:rPr lang="en-GB">
                <a:solidFill>
                  <a:schemeClr val="bg1"/>
                </a:solidFill>
              </a:rPr>
            </a:br>
            <a:br>
              <a:rPr lang="en-GB">
                <a:solidFill>
                  <a:schemeClr val="bg1"/>
                </a:solidFill>
              </a:rPr>
            </a:br>
            <a:endParaRPr lang="en-GB">
              <a:solidFill>
                <a:schemeClr val="bg1"/>
              </a:solidFill>
            </a:endParaRPr>
          </a:p>
        </p:txBody>
      </p:sp>
      <p:graphicFrame>
        <p:nvGraphicFramePr>
          <p:cNvPr id="16" name="Chart 15">
            <a:extLst>
              <a:ext uri="{FF2B5EF4-FFF2-40B4-BE49-F238E27FC236}">
                <a16:creationId xmlns:a16="http://schemas.microsoft.com/office/drawing/2014/main" id="{9CC36DD8-E465-B479-2DA7-7C8A13D880E4}"/>
              </a:ext>
            </a:extLst>
          </p:cNvPr>
          <p:cNvGraphicFramePr>
            <a:graphicFrameLocks/>
          </p:cNvGraphicFramePr>
          <p:nvPr/>
        </p:nvGraphicFramePr>
        <p:xfrm>
          <a:off x="2961005" y="1089878"/>
          <a:ext cx="8136570" cy="5130800"/>
        </p:xfrm>
        <a:graphic>
          <a:graphicData uri="http://schemas.openxmlformats.org/drawingml/2006/chart">
            <c:chart xmlns:c="http://schemas.openxmlformats.org/drawingml/2006/chart" xmlns:r="http://schemas.openxmlformats.org/officeDocument/2006/relationships" r:id="rId3"/>
          </a:graphicData>
        </a:graphic>
      </p:graphicFrame>
      <p:sp>
        <p:nvSpPr>
          <p:cNvPr id="17" name="Title 3">
            <a:extLst>
              <a:ext uri="{FF2B5EF4-FFF2-40B4-BE49-F238E27FC236}">
                <a16:creationId xmlns:a16="http://schemas.microsoft.com/office/drawing/2014/main" id="{F522D15A-7820-50D4-951F-E5D9B1AA705A}"/>
              </a:ext>
            </a:extLst>
          </p:cNvPr>
          <p:cNvSpPr txBox="1">
            <a:spLocks/>
          </p:cNvSpPr>
          <p:nvPr/>
        </p:nvSpPr>
        <p:spPr>
          <a:xfrm>
            <a:off x="80099" y="1586870"/>
            <a:ext cx="2552569" cy="1705595"/>
          </a:xfrm>
          <a:prstGeom prst="rect">
            <a:avLst/>
          </a:prstGeom>
          <a:extLst>
            <a:ext uri="{C572A759-6A51-4108-AA02-DFA0A04FC94B}">
              <ma14:wrappingTextBoxFlag xmlns="" xmlns:ma14="http://schemas.microsoft.com/office/mac/drawingml/2011/main" val="1"/>
            </a:ext>
          </a:extLst>
        </p:spPr>
        <p:txBody>
          <a:bodyPr wrap="square" lIns="0" tIns="0" rIns="0" bIns="0" anchor="ctr" anchorCtr="0">
            <a:spAutoFit/>
          </a:bodyPr>
          <a:lstStyle>
            <a:lvl1pPr algn="l" defTabSz="914400" rtl="0" eaLnBrk="1" latinLnBrk="0" hangingPunct="1">
              <a:lnSpc>
                <a:spcPct val="90000"/>
              </a:lnSpc>
              <a:spcBef>
                <a:spcPct val="0"/>
              </a:spcBef>
              <a:buNone/>
              <a:defRPr sz="3500" kern="1200">
                <a:solidFill>
                  <a:schemeClr val="accent3"/>
                </a:solidFill>
                <a:latin typeface="Avenir Black"/>
                <a:ea typeface="Avenir Black"/>
                <a:cs typeface="Avenir Black"/>
                <a:sym typeface="Avenir Black"/>
              </a:defRPr>
            </a:lvl1pPr>
          </a:lstStyle>
          <a:p>
            <a:pPr marL="0" marR="0" lvl="0" indent="0" algn="ctr" defTabSz="1219170" rtl="0" eaLnBrk="1" fontAlgn="auto" latinLnBrk="0" hangingPunct="1">
              <a:lnSpc>
                <a:spcPts val="13333"/>
              </a:lnSpc>
              <a:spcBef>
                <a:spcPct val="0"/>
              </a:spcBef>
              <a:spcAft>
                <a:spcPts val="0"/>
              </a:spcAft>
              <a:buClrTx/>
              <a:buSzTx/>
              <a:buFontTx/>
              <a:buNone/>
              <a:tabLst/>
              <a:defRPr/>
            </a:pPr>
            <a:r>
              <a:rPr kumimoji="0" lang="en-GB" sz="11733" b="0" i="0" u="none" strike="noStrike" kern="1200" cap="none" spc="0" normalizeH="0" baseline="0" noProof="0">
                <a:ln>
                  <a:noFill/>
                </a:ln>
                <a:solidFill>
                  <a:srgbClr val="F26C25"/>
                </a:solidFill>
                <a:effectLst/>
                <a:uLnTx/>
                <a:uFillTx/>
                <a:latin typeface="Century Gothic" panose="020B0502020202020204" pitchFamily="34" charset="0"/>
                <a:sym typeface="Avenir Black"/>
              </a:rPr>
              <a:t>60</a:t>
            </a:r>
            <a:r>
              <a:rPr kumimoji="0" lang="en-GB" sz="6400" b="0" i="0" u="none" strike="noStrike" kern="1200" cap="none" spc="0" normalizeH="0" baseline="0" noProof="0">
                <a:ln>
                  <a:noFill/>
                </a:ln>
                <a:solidFill>
                  <a:srgbClr val="F26C25"/>
                </a:solidFill>
                <a:effectLst/>
                <a:uLnTx/>
                <a:uFillTx/>
                <a:latin typeface="Century Gothic" panose="020B0502020202020204" pitchFamily="34" charset="0"/>
                <a:sym typeface="Avenir Black"/>
              </a:rPr>
              <a:t>%</a:t>
            </a:r>
            <a:endParaRPr kumimoji="0" lang="en-GB" sz="8000" b="0" i="0" u="none" strike="noStrike" kern="1200" cap="none" spc="0" normalizeH="0" baseline="0" noProof="0">
              <a:ln>
                <a:noFill/>
              </a:ln>
              <a:solidFill>
                <a:srgbClr val="F26C25"/>
              </a:solidFill>
              <a:effectLst/>
              <a:uLnTx/>
              <a:uFillTx/>
              <a:latin typeface="Century Gothic" panose="020B0502020202020204" pitchFamily="34" charset="0"/>
              <a:sym typeface="Avenir Black"/>
            </a:endParaRPr>
          </a:p>
        </p:txBody>
      </p:sp>
      <p:sp>
        <p:nvSpPr>
          <p:cNvPr id="18" name="Action planning workshops">
            <a:extLst>
              <a:ext uri="{FF2B5EF4-FFF2-40B4-BE49-F238E27FC236}">
                <a16:creationId xmlns:a16="http://schemas.microsoft.com/office/drawing/2014/main" id="{A4489F61-4622-DA7C-21E9-B6434014E400}"/>
              </a:ext>
            </a:extLst>
          </p:cNvPr>
          <p:cNvSpPr txBox="1"/>
          <p:nvPr/>
        </p:nvSpPr>
        <p:spPr>
          <a:xfrm>
            <a:off x="732699" y="3429000"/>
            <a:ext cx="2762403" cy="299377"/>
          </a:xfrm>
          <a:prstGeom prst="rect">
            <a:avLst/>
          </a:prstGeom>
          <a:ln w="3175">
            <a:miter lim="400000"/>
          </a:ln>
          <a:extLst>
            <a:ext uri="{C572A759-6A51-4108-AA02-DFA0A04FC94B}">
              <ma14:wrappingTextBoxFlag xmlns="" xmlns:ma14="http://schemas.microsoft.com/office/mac/drawingml/2011/main" val="1"/>
            </a:ext>
          </a:extLst>
        </p:spPr>
        <p:txBody>
          <a:bodyPr wrap="square" lIns="0" tIns="0" rIns="0" bIns="0" anchor="b" anchorCtr="0">
            <a:spAutoFit/>
          </a:bodyPr>
          <a:lstStyle>
            <a:lvl1pPr>
              <a:lnSpc>
                <a:spcPct val="80000"/>
              </a:lnSpc>
              <a:defRPr sz="1400">
                <a:solidFill>
                  <a:srgbClr val="CD1E37"/>
                </a:solidFill>
                <a:latin typeface="Avenir Heavy"/>
                <a:ea typeface="Avenir Heavy"/>
                <a:cs typeface="Avenir Heavy"/>
                <a:sym typeface="Avenir Heavy"/>
              </a:defRPr>
            </a:lvl1pPr>
          </a:lstStyle>
          <a:p>
            <a:pPr marL="0" marR="0" lvl="0" indent="0" algn="l" defTabSz="1219170" rtl="0" eaLnBrk="1" fontAlgn="auto" latinLnBrk="0" hangingPunct="1">
              <a:lnSpc>
                <a:spcPts val="2667"/>
              </a:lnSpc>
              <a:spcBef>
                <a:spcPts val="0"/>
              </a:spcBef>
              <a:spcAft>
                <a:spcPts val="0"/>
              </a:spcAft>
              <a:buClrTx/>
              <a:buSzTx/>
              <a:buFontTx/>
              <a:buNone/>
              <a:tabLst/>
              <a:defRPr/>
            </a:pPr>
            <a:r>
              <a:rPr kumimoji="0" lang="en-GB" sz="1400" b="1" i="0" u="none" strike="noStrike" kern="1200" cap="none" spc="0" normalizeH="0" baseline="0" noProof="0">
                <a:ln>
                  <a:noFill/>
                </a:ln>
                <a:solidFill>
                  <a:srgbClr val="7E7D83"/>
                </a:solidFill>
                <a:effectLst/>
                <a:uLnTx/>
                <a:uFillTx/>
                <a:latin typeface="Century Gothic" panose="020B0502020202020204" pitchFamily="34" charset="0"/>
                <a:sym typeface="Avenir Heavy"/>
              </a:rPr>
              <a:t>1669 / 2803 </a:t>
            </a:r>
            <a:r>
              <a:rPr kumimoji="0" lang="en-GB" sz="1400" b="0" i="0" u="none" strike="noStrike" kern="1200" cap="none" spc="0" normalizeH="0" baseline="0" noProof="0">
                <a:ln>
                  <a:noFill/>
                </a:ln>
                <a:solidFill>
                  <a:srgbClr val="7E7D83"/>
                </a:solidFill>
                <a:effectLst/>
                <a:uLnTx/>
                <a:uFillTx/>
                <a:latin typeface="Century Gothic" panose="020B0502020202020204" pitchFamily="34" charset="0"/>
                <a:sym typeface="Avenir Heavy"/>
              </a:rPr>
              <a:t>responses</a:t>
            </a:r>
          </a:p>
        </p:txBody>
      </p:sp>
    </p:spTree>
    <p:extLst>
      <p:ext uri="{BB962C8B-B14F-4D97-AF65-F5344CB8AC3E}">
        <p14:creationId xmlns:p14="http://schemas.microsoft.com/office/powerpoint/2010/main" val="50180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D7661-EC3A-77DC-FEAD-BCA90B3826E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FE4900B-7AA9-E79F-34CA-A5C40D641B02}"/>
              </a:ext>
            </a:extLst>
          </p:cNvPr>
          <p:cNvSpPr>
            <a:spLocks noGrp="1"/>
          </p:cNvSpPr>
          <p:nvPr>
            <p:ph type="title"/>
          </p:nvPr>
        </p:nvSpPr>
        <p:spPr>
          <a:xfrm>
            <a:off x="2167635" y="97133"/>
            <a:ext cx="7193031" cy="1325563"/>
          </a:xfrm>
        </p:spPr>
        <p:txBody>
          <a:bodyPr>
            <a:normAutofit/>
          </a:bodyPr>
          <a:lstStyle/>
          <a:p>
            <a:r>
              <a:rPr lang="en-GB">
                <a:solidFill>
                  <a:schemeClr val="bg1"/>
                </a:solidFill>
              </a:rPr>
              <a:t>			LJMU Voice</a:t>
            </a:r>
          </a:p>
        </p:txBody>
      </p:sp>
      <p:sp>
        <p:nvSpPr>
          <p:cNvPr id="4" name="Speech Bubble: Oval 3">
            <a:extLst>
              <a:ext uri="{FF2B5EF4-FFF2-40B4-BE49-F238E27FC236}">
                <a16:creationId xmlns:a16="http://schemas.microsoft.com/office/drawing/2014/main" id="{31312FE0-4C71-0ED2-28A0-44DA83C13E9A}"/>
              </a:ext>
            </a:extLst>
          </p:cNvPr>
          <p:cNvSpPr/>
          <p:nvPr/>
        </p:nvSpPr>
        <p:spPr>
          <a:xfrm>
            <a:off x="1667373" y="787547"/>
            <a:ext cx="4505960" cy="2839720"/>
          </a:xfrm>
          <a:prstGeom prst="wedgeEllipse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Speech Bubble: Oval 4">
            <a:extLst>
              <a:ext uri="{FF2B5EF4-FFF2-40B4-BE49-F238E27FC236}">
                <a16:creationId xmlns:a16="http://schemas.microsoft.com/office/drawing/2014/main" id="{746D756D-DC4A-9307-12FB-DF4CF1560AD0}"/>
              </a:ext>
            </a:extLst>
          </p:cNvPr>
          <p:cNvSpPr/>
          <p:nvPr/>
        </p:nvSpPr>
        <p:spPr>
          <a:xfrm>
            <a:off x="0" y="3664646"/>
            <a:ext cx="4505960" cy="2839720"/>
          </a:xfrm>
          <a:prstGeom prst="wedgeEllipse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Speech Bubble: Oval 5">
            <a:extLst>
              <a:ext uri="{FF2B5EF4-FFF2-40B4-BE49-F238E27FC236}">
                <a16:creationId xmlns:a16="http://schemas.microsoft.com/office/drawing/2014/main" id="{C07C78E1-BC49-A08A-CEF2-B59E214A39E3}"/>
              </a:ext>
            </a:extLst>
          </p:cNvPr>
          <p:cNvSpPr/>
          <p:nvPr/>
        </p:nvSpPr>
        <p:spPr>
          <a:xfrm>
            <a:off x="4721496" y="3230733"/>
            <a:ext cx="4505960" cy="2839720"/>
          </a:xfrm>
          <a:prstGeom prst="wedgeEllipse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Speech Bubble: Oval 7">
            <a:extLst>
              <a:ext uri="{FF2B5EF4-FFF2-40B4-BE49-F238E27FC236}">
                <a16:creationId xmlns:a16="http://schemas.microsoft.com/office/drawing/2014/main" id="{6110A3B8-462B-9959-0AD3-BF6B2DEF4EF6}"/>
              </a:ext>
            </a:extLst>
          </p:cNvPr>
          <p:cNvSpPr/>
          <p:nvPr/>
        </p:nvSpPr>
        <p:spPr>
          <a:xfrm>
            <a:off x="6974476" y="759914"/>
            <a:ext cx="4505960" cy="2839720"/>
          </a:xfrm>
          <a:prstGeom prst="wedgeEllipse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Action planning workshops">
            <a:extLst>
              <a:ext uri="{FF2B5EF4-FFF2-40B4-BE49-F238E27FC236}">
                <a16:creationId xmlns:a16="http://schemas.microsoft.com/office/drawing/2014/main" id="{ACD7341B-6F65-8BD2-AC4A-25CD821B43DC}"/>
              </a:ext>
            </a:extLst>
          </p:cNvPr>
          <p:cNvSpPr txBox="1"/>
          <p:nvPr/>
        </p:nvSpPr>
        <p:spPr>
          <a:xfrm>
            <a:off x="2252980" y="1422696"/>
            <a:ext cx="3334746" cy="1538883"/>
          </a:xfrm>
          <a:prstGeom prst="rect">
            <a:avLst/>
          </a:prstGeom>
          <a:ln w="3175">
            <a:miter lim="400000"/>
          </a:ln>
          <a:extLst>
            <a:ext uri="{C572A759-6A51-4108-AA02-DFA0A04FC94B}">
              <ma14:wrappingTextBoxFlag xmlns="" xmlns:ma14="http://schemas.microsoft.com/office/mac/drawingml/2011/main" val="1"/>
            </a:ext>
          </a:extLst>
        </p:spPr>
        <p:txBody>
          <a:bodyPr wrap="square" lIns="0" tIns="0" rIns="0" bIns="0" anchor="t" anchorCtr="0">
            <a:spAutoFit/>
          </a:bodyPr>
          <a:lstStyle>
            <a:lvl1pPr>
              <a:lnSpc>
                <a:spcPct val="80000"/>
              </a:lnSpc>
              <a:defRPr sz="1400">
                <a:solidFill>
                  <a:srgbClr val="CD1E37"/>
                </a:solidFill>
                <a:latin typeface="Avenir Heavy"/>
                <a:ea typeface="Avenir Heavy"/>
                <a:cs typeface="Avenir Heavy"/>
                <a:sym typeface="Avenir Heavy"/>
              </a:defRPr>
            </a:lvl1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GB" sz="1400" b="1" i="1" u="none" strike="noStrike" kern="1200" cap="none" spc="0" normalizeH="0" baseline="0" noProof="0">
                <a:ln>
                  <a:noFill/>
                </a:ln>
                <a:solidFill>
                  <a:prstClr val="white"/>
                </a:solidFill>
                <a:effectLst/>
                <a:uLnTx/>
                <a:uFillTx/>
                <a:latin typeface="Aptos" panose="02110004020202020204"/>
                <a:ea typeface="+mn-ea"/>
                <a:cs typeface="+mn-cs"/>
                <a:sym typeface="Avenir Heavy"/>
              </a:rPr>
              <a:t>“</a:t>
            </a:r>
            <a:r>
              <a:rPr kumimoji="0" lang="en-GB" sz="2000" b="1" i="1" u="none" strike="noStrike" kern="1200" cap="none" spc="0" normalizeH="0" baseline="0" noProof="0">
                <a:ln>
                  <a:noFill/>
                </a:ln>
                <a:solidFill>
                  <a:prstClr val="white"/>
                </a:solidFill>
                <a:effectLst/>
                <a:uLnTx/>
                <a:uFillTx/>
                <a:latin typeface="Aptos" panose="02110004020202020204"/>
                <a:ea typeface="+mn-ea"/>
                <a:cs typeface="+mn-cs"/>
                <a:sym typeface="Avenir Heavy"/>
              </a:rPr>
              <a:t>The working culture is very welcoming. I have an excellent relationship with my colleagues which makes coming to work enjoyable.”</a:t>
            </a:r>
            <a:endParaRPr kumimoji="0" lang="en-GB" sz="1400" b="1" i="1" u="none" strike="noStrike" kern="1200" cap="none" spc="0" normalizeH="0" baseline="0" noProof="0">
              <a:ln>
                <a:noFill/>
              </a:ln>
              <a:solidFill>
                <a:prstClr val="white"/>
              </a:solidFill>
              <a:effectLst/>
              <a:uLnTx/>
              <a:uFillTx/>
              <a:latin typeface="Aptos" panose="02110004020202020204"/>
              <a:ea typeface="+mn-ea"/>
              <a:cs typeface="+mn-cs"/>
              <a:sym typeface="Avenir Heavy"/>
            </a:endParaRPr>
          </a:p>
        </p:txBody>
      </p:sp>
      <p:sp>
        <p:nvSpPr>
          <p:cNvPr id="13" name="Action planning workshops">
            <a:extLst>
              <a:ext uri="{FF2B5EF4-FFF2-40B4-BE49-F238E27FC236}">
                <a16:creationId xmlns:a16="http://schemas.microsoft.com/office/drawing/2014/main" id="{F3ED2E42-520E-974A-5EA3-2C2DA0117CCF}"/>
              </a:ext>
            </a:extLst>
          </p:cNvPr>
          <p:cNvSpPr txBox="1"/>
          <p:nvPr/>
        </p:nvSpPr>
        <p:spPr>
          <a:xfrm>
            <a:off x="7782442" y="1638139"/>
            <a:ext cx="3334746" cy="1231106"/>
          </a:xfrm>
          <a:prstGeom prst="rect">
            <a:avLst/>
          </a:prstGeom>
          <a:ln w="3175">
            <a:miter lim="400000"/>
          </a:ln>
          <a:extLst>
            <a:ext uri="{C572A759-6A51-4108-AA02-DFA0A04FC94B}">
              <ma14:wrappingTextBoxFlag xmlns="" xmlns:ma14="http://schemas.microsoft.com/office/mac/drawingml/2011/main" val="1"/>
            </a:ext>
          </a:extLst>
        </p:spPr>
        <p:txBody>
          <a:bodyPr wrap="square" lIns="0" tIns="0" rIns="0" bIns="0" anchor="t" anchorCtr="0">
            <a:spAutoFit/>
          </a:bodyPr>
          <a:lstStyle>
            <a:lvl1pPr>
              <a:lnSpc>
                <a:spcPct val="80000"/>
              </a:lnSpc>
              <a:defRPr sz="1400">
                <a:solidFill>
                  <a:srgbClr val="CD1E37"/>
                </a:solidFill>
                <a:latin typeface="Avenir Heavy"/>
                <a:ea typeface="Avenir Heavy"/>
                <a:cs typeface="Avenir Heavy"/>
                <a:sym typeface="Avenir Heavy"/>
              </a:defRPr>
            </a:lvl1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a:ln>
                  <a:noFill/>
                </a:ln>
                <a:solidFill>
                  <a:prstClr val="white"/>
                </a:solidFill>
                <a:effectLst/>
                <a:uLnTx/>
                <a:uFillTx/>
                <a:latin typeface="Aptos" panose="02110004020202020204"/>
                <a:ea typeface="+mn-ea"/>
                <a:cs typeface="+mn-cs"/>
                <a:sym typeface="Avenir Heavy"/>
              </a:rPr>
              <a:t>“</a:t>
            </a:r>
            <a:r>
              <a:rPr kumimoji="0" lang="en-GB" sz="2000" b="1" i="1" u="none" strike="noStrike" kern="1200" cap="none" spc="0" normalizeH="0" baseline="0" noProof="0">
                <a:ln>
                  <a:noFill/>
                </a:ln>
                <a:solidFill>
                  <a:prstClr val="white"/>
                </a:solidFill>
                <a:effectLst/>
                <a:uLnTx/>
                <a:uFillTx/>
                <a:latin typeface="Aptos" panose="02110004020202020204"/>
                <a:ea typeface="+mn-ea"/>
                <a:cs typeface="+mn-cs"/>
                <a:sym typeface="Avenir Heavy"/>
              </a:rPr>
              <a:t>The people, the support, the students and the ability to make a difference to people's lives.”</a:t>
            </a:r>
            <a:endParaRPr kumimoji="0" lang="en-GB" sz="1200" b="1" i="1" u="none" strike="noStrike" kern="1200" cap="none" spc="0" normalizeH="0" baseline="0" noProof="0">
              <a:ln>
                <a:noFill/>
              </a:ln>
              <a:solidFill>
                <a:prstClr val="white"/>
              </a:solidFill>
              <a:effectLst/>
              <a:uLnTx/>
              <a:uFillTx/>
              <a:latin typeface="Aptos" panose="02110004020202020204"/>
              <a:ea typeface="+mn-ea"/>
              <a:cs typeface="+mn-cs"/>
              <a:sym typeface="Avenir Heavy"/>
            </a:endParaRPr>
          </a:p>
        </p:txBody>
      </p:sp>
      <p:sp>
        <p:nvSpPr>
          <p:cNvPr id="14" name="Action planning workshops">
            <a:extLst>
              <a:ext uri="{FF2B5EF4-FFF2-40B4-BE49-F238E27FC236}">
                <a16:creationId xmlns:a16="http://schemas.microsoft.com/office/drawing/2014/main" id="{5A3E41EB-B81D-1C72-C919-AB3EFCC6F724}"/>
              </a:ext>
            </a:extLst>
          </p:cNvPr>
          <p:cNvSpPr txBox="1"/>
          <p:nvPr/>
        </p:nvSpPr>
        <p:spPr>
          <a:xfrm>
            <a:off x="5470304" y="3664646"/>
            <a:ext cx="3334746" cy="1938992"/>
          </a:xfrm>
          <a:prstGeom prst="rect">
            <a:avLst/>
          </a:prstGeom>
          <a:ln w="3175">
            <a:miter lim="400000"/>
          </a:ln>
          <a:extLst>
            <a:ext uri="{C572A759-6A51-4108-AA02-DFA0A04FC94B}">
              <ma14:wrappingTextBoxFlag xmlns="" xmlns:ma14="http://schemas.microsoft.com/office/mac/drawingml/2011/main" val="1"/>
            </a:ext>
          </a:extLst>
        </p:spPr>
        <p:txBody>
          <a:bodyPr wrap="square" lIns="0" tIns="0" rIns="0" bIns="0" anchor="t" anchorCtr="0">
            <a:spAutoFit/>
          </a:bodyPr>
          <a:lstStyle>
            <a:lvl1pPr>
              <a:lnSpc>
                <a:spcPct val="80000"/>
              </a:lnSpc>
              <a:defRPr sz="1400">
                <a:solidFill>
                  <a:srgbClr val="CD1E37"/>
                </a:solidFill>
                <a:latin typeface="Avenir Heavy"/>
                <a:ea typeface="Avenir Heavy"/>
                <a:cs typeface="Avenir Heavy"/>
                <a:sym typeface="Avenir Heavy"/>
              </a:defRPr>
            </a:lvl1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GB" sz="1600" b="1" i="1" u="none" strike="noStrike" kern="1200" cap="none" spc="0" normalizeH="0" baseline="0" noProof="0">
                <a:ln>
                  <a:noFill/>
                </a:ln>
                <a:solidFill>
                  <a:prstClr val="white"/>
                </a:solidFill>
                <a:effectLst/>
                <a:uLnTx/>
                <a:uFillTx/>
                <a:latin typeface="Aptos" panose="02110004020202020204"/>
                <a:ea typeface="+mn-ea"/>
                <a:cs typeface="+mn-cs"/>
                <a:sym typeface="Avenir Heavy"/>
              </a:rPr>
              <a:t>“</a:t>
            </a:r>
            <a:r>
              <a:rPr kumimoji="0" lang="en-GB" sz="1800" b="1" i="1" u="none" strike="noStrike" kern="1200" cap="none" spc="0" normalizeH="0" baseline="0" noProof="0">
                <a:ln>
                  <a:noFill/>
                </a:ln>
                <a:solidFill>
                  <a:prstClr val="white"/>
                </a:solidFill>
                <a:effectLst/>
                <a:uLnTx/>
                <a:uFillTx/>
                <a:latin typeface="Aptos" panose="02110004020202020204"/>
                <a:ea typeface="+mn-ea"/>
                <a:cs typeface="+mn-cs"/>
                <a:sym typeface="Avenir Heavy"/>
              </a:rPr>
              <a:t>I love working at LJMU, there is a real community feel about it and I feel valued in my role, I also feel they put great emphasis on my well being, and provide lots of opportunities for me.”</a:t>
            </a:r>
          </a:p>
        </p:txBody>
      </p:sp>
      <p:sp>
        <p:nvSpPr>
          <p:cNvPr id="24" name="Action planning workshops">
            <a:extLst>
              <a:ext uri="{FF2B5EF4-FFF2-40B4-BE49-F238E27FC236}">
                <a16:creationId xmlns:a16="http://schemas.microsoft.com/office/drawing/2014/main" id="{652948EB-F8E8-52E9-CCF7-AF2719595A1B}"/>
              </a:ext>
            </a:extLst>
          </p:cNvPr>
          <p:cNvSpPr txBox="1"/>
          <p:nvPr/>
        </p:nvSpPr>
        <p:spPr>
          <a:xfrm>
            <a:off x="801143" y="4319439"/>
            <a:ext cx="3334746" cy="1538883"/>
          </a:xfrm>
          <a:prstGeom prst="rect">
            <a:avLst/>
          </a:prstGeom>
          <a:ln w="3175">
            <a:miter lim="400000"/>
          </a:ln>
          <a:extLst>
            <a:ext uri="{C572A759-6A51-4108-AA02-DFA0A04FC94B}">
              <ma14:wrappingTextBoxFlag xmlns="" xmlns:ma14="http://schemas.microsoft.com/office/mac/drawingml/2011/main" val="1"/>
            </a:ext>
          </a:extLst>
        </p:spPr>
        <p:txBody>
          <a:bodyPr wrap="square" lIns="0" tIns="0" rIns="0" bIns="0" anchor="t" anchorCtr="0">
            <a:spAutoFit/>
          </a:bodyPr>
          <a:lstStyle>
            <a:lvl1pPr>
              <a:lnSpc>
                <a:spcPct val="80000"/>
              </a:lnSpc>
              <a:defRPr sz="1400">
                <a:solidFill>
                  <a:srgbClr val="CD1E37"/>
                </a:solidFill>
                <a:latin typeface="Avenir Heavy"/>
                <a:ea typeface="Avenir Heavy"/>
                <a:cs typeface="Avenir Heavy"/>
                <a:sym typeface="Avenir Heavy"/>
              </a:defRPr>
            </a:lvl1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GB" sz="1400" b="1" i="1" u="none" strike="noStrike" kern="1200" cap="none" spc="0" normalizeH="0" baseline="0" noProof="0">
                <a:ln>
                  <a:noFill/>
                </a:ln>
                <a:solidFill>
                  <a:prstClr val="white"/>
                </a:solidFill>
                <a:effectLst/>
                <a:uLnTx/>
                <a:uFillTx/>
                <a:latin typeface="Aptos" panose="02110004020202020204"/>
                <a:ea typeface="+mn-ea"/>
                <a:cs typeface="+mn-cs"/>
                <a:sym typeface="Avenir Heavy"/>
              </a:rPr>
              <a:t>“</a:t>
            </a:r>
            <a:r>
              <a:rPr kumimoji="0" lang="en-GB" sz="2000" b="1" i="1" u="none" strike="noStrike" kern="1200" cap="none" spc="0" normalizeH="0" baseline="0" noProof="0">
                <a:ln>
                  <a:noFill/>
                </a:ln>
                <a:solidFill>
                  <a:prstClr val="white"/>
                </a:solidFill>
                <a:effectLst/>
                <a:uLnTx/>
                <a:uFillTx/>
                <a:latin typeface="Aptos" panose="02110004020202020204"/>
                <a:ea typeface="+mn-ea"/>
                <a:cs typeface="+mn-cs"/>
                <a:sym typeface="Avenir Heavy"/>
              </a:rPr>
              <a:t>Making a difference to the lives of students and their  future career – which will impact on the broader community.”</a:t>
            </a:r>
            <a:endParaRPr kumimoji="0" lang="en-GB" sz="1400" b="1" i="1" u="none" strike="noStrike" kern="1200" cap="none" spc="0" normalizeH="0" baseline="0" noProof="0">
              <a:ln>
                <a:noFill/>
              </a:ln>
              <a:solidFill>
                <a:prstClr val="white"/>
              </a:solidFill>
              <a:effectLst/>
              <a:uLnTx/>
              <a:uFillTx/>
              <a:latin typeface="Aptos" panose="02110004020202020204"/>
              <a:ea typeface="+mn-ea"/>
              <a:cs typeface="+mn-cs"/>
              <a:sym typeface="Avenir Heavy"/>
            </a:endParaRPr>
          </a:p>
        </p:txBody>
      </p:sp>
    </p:spTree>
    <p:extLst>
      <p:ext uri="{BB962C8B-B14F-4D97-AF65-F5344CB8AC3E}">
        <p14:creationId xmlns:p14="http://schemas.microsoft.com/office/powerpoint/2010/main" val="10690209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1DECD-7998-D966-E04A-B48D83F26DA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4171388-CBDD-85DF-741D-DBBC299F2292}"/>
              </a:ext>
            </a:extLst>
          </p:cNvPr>
          <p:cNvSpPr>
            <a:spLocks noGrp="1"/>
          </p:cNvSpPr>
          <p:nvPr>
            <p:ph type="title"/>
          </p:nvPr>
        </p:nvSpPr>
        <p:spPr>
          <a:xfrm>
            <a:off x="2167635" y="97133"/>
            <a:ext cx="7193031" cy="1325563"/>
          </a:xfrm>
        </p:spPr>
        <p:txBody>
          <a:bodyPr>
            <a:normAutofit/>
          </a:bodyPr>
          <a:lstStyle/>
          <a:p>
            <a:r>
              <a:rPr lang="en-GB">
                <a:solidFill>
                  <a:schemeClr val="bg1"/>
                </a:solidFill>
              </a:rPr>
              <a:t>			Results 	</a:t>
            </a:r>
          </a:p>
        </p:txBody>
      </p:sp>
      <p:sp>
        <p:nvSpPr>
          <p:cNvPr id="18" name="Title 1">
            <a:extLst>
              <a:ext uri="{FF2B5EF4-FFF2-40B4-BE49-F238E27FC236}">
                <a16:creationId xmlns:a16="http://schemas.microsoft.com/office/drawing/2014/main" id="{0DF299C3-BD60-4ADE-CB23-F3EA5968A1C8}"/>
              </a:ext>
            </a:extLst>
          </p:cNvPr>
          <p:cNvSpPr txBox="1">
            <a:spLocks/>
          </p:cNvSpPr>
          <p:nvPr/>
        </p:nvSpPr>
        <p:spPr>
          <a:xfrm>
            <a:off x="644230" y="967303"/>
            <a:ext cx="2880020" cy="52999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Display" panose="02110004020202020204"/>
                <a:ea typeface="+mj-ea"/>
                <a:cs typeface="+mj-cs"/>
              </a:rPr>
              <a:t>53% response rate</a:t>
            </a:r>
          </a:p>
        </p:txBody>
      </p:sp>
      <p:sp>
        <p:nvSpPr>
          <p:cNvPr id="20" name="Title 3">
            <a:extLst>
              <a:ext uri="{FF2B5EF4-FFF2-40B4-BE49-F238E27FC236}">
                <a16:creationId xmlns:a16="http://schemas.microsoft.com/office/drawing/2014/main" id="{3C6BA91B-20D3-18BD-F720-B63E6EADE6D3}"/>
              </a:ext>
            </a:extLst>
          </p:cNvPr>
          <p:cNvSpPr txBox="1">
            <a:spLocks/>
          </p:cNvSpPr>
          <p:nvPr/>
        </p:nvSpPr>
        <p:spPr>
          <a:xfrm>
            <a:off x="8113528" y="4905808"/>
            <a:ext cx="2673563" cy="1483996"/>
          </a:xfrm>
          <a:prstGeom prst="rect">
            <a:avLst/>
          </a:prstGeom>
          <a:extLst>
            <a:ext uri="{C572A759-6A51-4108-AA02-DFA0A04FC94B}">
              <ma14:wrappingTextBoxFlag xmlns="" xmlns:ma14="http://schemas.microsoft.com/office/mac/drawingml/2011/main" val="1"/>
            </a:ext>
          </a:extLst>
        </p:spPr>
        <p:txBody>
          <a:bodyPr wrap="square" lIns="0" tIns="0" rIns="0" bIns="0" anchor="ctr" anchorCtr="0">
            <a:spAutoFit/>
          </a:bodyPr>
          <a:lstStyle>
            <a:lvl1pPr algn="l" defTabSz="914400" rtl="0" eaLnBrk="1" latinLnBrk="0" hangingPunct="1">
              <a:lnSpc>
                <a:spcPct val="90000"/>
              </a:lnSpc>
              <a:spcBef>
                <a:spcPct val="0"/>
              </a:spcBef>
              <a:buNone/>
              <a:defRPr sz="3500" kern="1200">
                <a:solidFill>
                  <a:schemeClr val="accent3"/>
                </a:solidFill>
                <a:latin typeface="Avenir Black"/>
                <a:ea typeface="Avenir Black"/>
                <a:cs typeface="Avenir Black"/>
                <a:sym typeface="Avenir Black"/>
              </a:defRPr>
            </a:lvl1pPr>
          </a:lstStyle>
          <a:p>
            <a:pPr marL="0" marR="0" lvl="0" indent="0" algn="ctr" defTabSz="1219170" rtl="0" eaLnBrk="1" fontAlgn="auto" latinLnBrk="0" hangingPunct="1">
              <a:lnSpc>
                <a:spcPts val="13333"/>
              </a:lnSpc>
              <a:spcBef>
                <a:spcPct val="0"/>
              </a:spcBef>
              <a:spcAft>
                <a:spcPts val="0"/>
              </a:spcAft>
              <a:buClrTx/>
              <a:buSzTx/>
              <a:buFontTx/>
              <a:buNone/>
              <a:tabLst/>
              <a:defRPr/>
            </a:pPr>
            <a:r>
              <a:rPr kumimoji="0" lang="en-GB" sz="7200" b="0" i="0" u="none" strike="noStrike" kern="1200" cap="none" spc="0" normalizeH="0" baseline="0" noProof="0">
                <a:ln>
                  <a:noFill/>
                </a:ln>
                <a:solidFill>
                  <a:srgbClr val="F26C25"/>
                </a:solidFill>
                <a:effectLst/>
                <a:uLnTx/>
                <a:uFillTx/>
                <a:latin typeface="Century Gothic" panose="020B0502020202020204" pitchFamily="34" charset="0"/>
                <a:cs typeface="Avenir Black"/>
                <a:sym typeface="Avenir Black"/>
              </a:rPr>
              <a:t>49%</a:t>
            </a:r>
          </a:p>
        </p:txBody>
      </p:sp>
      <p:sp>
        <p:nvSpPr>
          <p:cNvPr id="21" name="Title 3">
            <a:extLst>
              <a:ext uri="{FF2B5EF4-FFF2-40B4-BE49-F238E27FC236}">
                <a16:creationId xmlns:a16="http://schemas.microsoft.com/office/drawing/2014/main" id="{7AC8F29A-ED52-B136-5ABF-1E664AA5B620}"/>
              </a:ext>
            </a:extLst>
          </p:cNvPr>
          <p:cNvSpPr txBox="1">
            <a:spLocks/>
          </p:cNvSpPr>
          <p:nvPr/>
        </p:nvSpPr>
        <p:spPr>
          <a:xfrm>
            <a:off x="4160745" y="4885315"/>
            <a:ext cx="2673563" cy="1483996"/>
          </a:xfrm>
          <a:prstGeom prst="rect">
            <a:avLst/>
          </a:prstGeom>
          <a:extLst>
            <a:ext uri="{C572A759-6A51-4108-AA02-DFA0A04FC94B}">
              <ma14:wrappingTextBoxFlag xmlns="" xmlns:ma14="http://schemas.microsoft.com/office/mac/drawingml/2011/main" val="1"/>
            </a:ext>
          </a:extLst>
        </p:spPr>
        <p:txBody>
          <a:bodyPr wrap="square" lIns="0" tIns="0" rIns="0" bIns="0" anchor="ctr" anchorCtr="0">
            <a:spAutoFit/>
          </a:bodyPr>
          <a:lstStyle>
            <a:lvl1pPr algn="l" defTabSz="914400" rtl="0" eaLnBrk="1" latinLnBrk="0" hangingPunct="1">
              <a:lnSpc>
                <a:spcPct val="90000"/>
              </a:lnSpc>
              <a:spcBef>
                <a:spcPct val="0"/>
              </a:spcBef>
              <a:buNone/>
              <a:defRPr sz="3500" kern="1200">
                <a:solidFill>
                  <a:schemeClr val="accent3"/>
                </a:solidFill>
                <a:latin typeface="Avenir Black"/>
                <a:ea typeface="Avenir Black"/>
                <a:cs typeface="Avenir Black"/>
                <a:sym typeface="Avenir Black"/>
              </a:defRPr>
            </a:lvl1pPr>
          </a:lstStyle>
          <a:p>
            <a:pPr marL="0" marR="0" lvl="0" indent="0" algn="ctr" defTabSz="1219170" rtl="0" eaLnBrk="1" fontAlgn="auto" latinLnBrk="0" hangingPunct="1">
              <a:lnSpc>
                <a:spcPts val="13333"/>
              </a:lnSpc>
              <a:spcBef>
                <a:spcPct val="0"/>
              </a:spcBef>
              <a:spcAft>
                <a:spcPts val="0"/>
              </a:spcAft>
              <a:buClrTx/>
              <a:buSzTx/>
              <a:buFontTx/>
              <a:buNone/>
              <a:tabLst/>
              <a:defRPr/>
            </a:pPr>
            <a:r>
              <a:rPr kumimoji="0" lang="en-GB" sz="7200" b="0" i="0" u="none" strike="noStrike" kern="1200" cap="none" spc="0" normalizeH="0" baseline="0" noProof="0">
                <a:ln>
                  <a:noFill/>
                </a:ln>
                <a:solidFill>
                  <a:srgbClr val="F26C25"/>
                </a:solidFill>
                <a:effectLst/>
                <a:uLnTx/>
                <a:uFillTx/>
                <a:latin typeface="Century Gothic" panose="020B0502020202020204" pitchFamily="34" charset="0"/>
                <a:cs typeface="Avenir Black"/>
                <a:sym typeface="Avenir Black"/>
              </a:rPr>
              <a:t>46%</a:t>
            </a:r>
          </a:p>
        </p:txBody>
      </p:sp>
      <p:sp>
        <p:nvSpPr>
          <p:cNvPr id="22" name="Title 1">
            <a:extLst>
              <a:ext uri="{FF2B5EF4-FFF2-40B4-BE49-F238E27FC236}">
                <a16:creationId xmlns:a16="http://schemas.microsoft.com/office/drawing/2014/main" id="{626BBD45-3257-E90A-D563-AA92BF7E99A3}"/>
              </a:ext>
            </a:extLst>
          </p:cNvPr>
          <p:cNvSpPr txBox="1">
            <a:spLocks/>
          </p:cNvSpPr>
          <p:nvPr/>
        </p:nvSpPr>
        <p:spPr>
          <a:xfrm>
            <a:off x="3711065" y="5013095"/>
            <a:ext cx="3736969" cy="65975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ptos Display" panose="02110004020202020204"/>
                <a:ea typeface="+mj-ea"/>
                <a:cs typeface="+mj-cs"/>
              </a:rPr>
              <a:t>Belief in Action</a:t>
            </a:r>
          </a:p>
        </p:txBody>
      </p:sp>
      <p:sp>
        <p:nvSpPr>
          <p:cNvPr id="23" name="Title 1">
            <a:extLst>
              <a:ext uri="{FF2B5EF4-FFF2-40B4-BE49-F238E27FC236}">
                <a16:creationId xmlns:a16="http://schemas.microsoft.com/office/drawing/2014/main" id="{9564EB61-01F4-DCEC-1343-B0E65525C55A}"/>
              </a:ext>
            </a:extLst>
          </p:cNvPr>
          <p:cNvSpPr txBox="1">
            <a:spLocks/>
          </p:cNvSpPr>
          <p:nvPr/>
        </p:nvSpPr>
        <p:spPr>
          <a:xfrm>
            <a:off x="7566141" y="4997802"/>
            <a:ext cx="3736969" cy="65975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ptos Display" panose="02110004020202020204"/>
                <a:ea typeface="+mj-ea"/>
                <a:cs typeface="+mj-cs"/>
              </a:rPr>
              <a:t>Belief in Action</a:t>
            </a:r>
          </a:p>
        </p:txBody>
      </p:sp>
      <p:pic>
        <p:nvPicPr>
          <p:cNvPr id="13" name="Picture 12">
            <a:extLst>
              <a:ext uri="{FF2B5EF4-FFF2-40B4-BE49-F238E27FC236}">
                <a16:creationId xmlns:a16="http://schemas.microsoft.com/office/drawing/2014/main" id="{39F62017-8D17-DE51-0E10-3377CA648FE1}"/>
              </a:ext>
            </a:extLst>
          </p:cNvPr>
          <p:cNvPicPr>
            <a:picLocks noChangeAspect="1"/>
          </p:cNvPicPr>
          <p:nvPr/>
        </p:nvPicPr>
        <p:blipFill>
          <a:blip r:embed="rId3"/>
          <a:stretch>
            <a:fillRect/>
          </a:stretch>
        </p:blipFill>
        <p:spPr>
          <a:xfrm>
            <a:off x="-529508" y="1316337"/>
            <a:ext cx="4938623" cy="3568978"/>
          </a:xfrm>
          <a:prstGeom prst="rect">
            <a:avLst/>
          </a:prstGeom>
        </p:spPr>
      </p:pic>
      <p:pic>
        <p:nvPicPr>
          <p:cNvPr id="25" name="Picture 24">
            <a:extLst>
              <a:ext uri="{FF2B5EF4-FFF2-40B4-BE49-F238E27FC236}">
                <a16:creationId xmlns:a16="http://schemas.microsoft.com/office/drawing/2014/main" id="{CCA59052-9BB0-019B-95EC-FE7F70044DFE}"/>
              </a:ext>
            </a:extLst>
          </p:cNvPr>
          <p:cNvPicPr>
            <a:picLocks noChangeAspect="1"/>
          </p:cNvPicPr>
          <p:nvPr/>
        </p:nvPicPr>
        <p:blipFill>
          <a:blip r:embed="rId4"/>
          <a:stretch>
            <a:fillRect/>
          </a:stretch>
        </p:blipFill>
        <p:spPr>
          <a:xfrm>
            <a:off x="6943953" y="1321248"/>
            <a:ext cx="4981347" cy="3599853"/>
          </a:xfrm>
          <a:prstGeom prst="rect">
            <a:avLst/>
          </a:prstGeom>
        </p:spPr>
      </p:pic>
      <p:sp>
        <p:nvSpPr>
          <p:cNvPr id="26" name="Title 1">
            <a:extLst>
              <a:ext uri="{FF2B5EF4-FFF2-40B4-BE49-F238E27FC236}">
                <a16:creationId xmlns:a16="http://schemas.microsoft.com/office/drawing/2014/main" id="{272A8CDC-F45C-881E-94B4-35A456387F41}"/>
              </a:ext>
            </a:extLst>
          </p:cNvPr>
          <p:cNvSpPr txBox="1">
            <a:spLocks/>
          </p:cNvSpPr>
          <p:nvPr/>
        </p:nvSpPr>
        <p:spPr>
          <a:xfrm>
            <a:off x="4294986" y="967303"/>
            <a:ext cx="2880020" cy="52999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Display" panose="02110004020202020204"/>
                <a:ea typeface="+mj-ea"/>
                <a:cs typeface="+mj-cs"/>
              </a:rPr>
              <a:t>63% response rate</a:t>
            </a:r>
          </a:p>
        </p:txBody>
      </p:sp>
      <p:sp>
        <p:nvSpPr>
          <p:cNvPr id="27" name="Title 1">
            <a:extLst>
              <a:ext uri="{FF2B5EF4-FFF2-40B4-BE49-F238E27FC236}">
                <a16:creationId xmlns:a16="http://schemas.microsoft.com/office/drawing/2014/main" id="{91CDEAB2-72A1-76F5-3C60-F2667BF0AF32}"/>
              </a:ext>
            </a:extLst>
          </p:cNvPr>
          <p:cNvSpPr txBox="1">
            <a:spLocks/>
          </p:cNvSpPr>
          <p:nvPr/>
        </p:nvSpPr>
        <p:spPr>
          <a:xfrm>
            <a:off x="8004051" y="972581"/>
            <a:ext cx="2880020" cy="52999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Display" panose="02110004020202020204"/>
                <a:ea typeface="+mj-ea"/>
                <a:cs typeface="+mj-cs"/>
              </a:rPr>
              <a:t>60% response rate</a:t>
            </a:r>
          </a:p>
        </p:txBody>
      </p:sp>
      <p:sp>
        <p:nvSpPr>
          <p:cNvPr id="28" name="Title 3">
            <a:extLst>
              <a:ext uri="{FF2B5EF4-FFF2-40B4-BE49-F238E27FC236}">
                <a16:creationId xmlns:a16="http://schemas.microsoft.com/office/drawing/2014/main" id="{9456B0D1-7202-752F-0239-B80E47841E42}"/>
              </a:ext>
            </a:extLst>
          </p:cNvPr>
          <p:cNvSpPr txBox="1">
            <a:spLocks/>
          </p:cNvSpPr>
          <p:nvPr/>
        </p:nvSpPr>
        <p:spPr>
          <a:xfrm>
            <a:off x="372007" y="4885315"/>
            <a:ext cx="2673563" cy="1483996"/>
          </a:xfrm>
          <a:prstGeom prst="rect">
            <a:avLst/>
          </a:prstGeom>
          <a:extLst>
            <a:ext uri="{C572A759-6A51-4108-AA02-DFA0A04FC94B}">
              <ma14:wrappingTextBoxFlag xmlns="" xmlns:ma14="http://schemas.microsoft.com/office/mac/drawingml/2011/main" val="1"/>
            </a:ext>
          </a:extLst>
        </p:spPr>
        <p:txBody>
          <a:bodyPr wrap="square" lIns="0" tIns="0" rIns="0" bIns="0" anchor="ctr" anchorCtr="0">
            <a:spAutoFit/>
          </a:bodyPr>
          <a:lstStyle>
            <a:lvl1pPr algn="l" defTabSz="914400" rtl="0" eaLnBrk="1" latinLnBrk="0" hangingPunct="1">
              <a:lnSpc>
                <a:spcPct val="90000"/>
              </a:lnSpc>
              <a:spcBef>
                <a:spcPct val="0"/>
              </a:spcBef>
              <a:buNone/>
              <a:defRPr sz="3500" kern="1200">
                <a:solidFill>
                  <a:schemeClr val="accent3"/>
                </a:solidFill>
                <a:latin typeface="Avenir Black"/>
                <a:ea typeface="Avenir Black"/>
                <a:cs typeface="Avenir Black"/>
                <a:sym typeface="Avenir Black"/>
              </a:defRPr>
            </a:lvl1pPr>
          </a:lstStyle>
          <a:p>
            <a:pPr marL="0" marR="0" lvl="0" indent="0" algn="ctr" defTabSz="1219170" rtl="0" eaLnBrk="1" fontAlgn="auto" latinLnBrk="0" hangingPunct="1">
              <a:lnSpc>
                <a:spcPts val="13333"/>
              </a:lnSpc>
              <a:spcBef>
                <a:spcPct val="0"/>
              </a:spcBef>
              <a:spcAft>
                <a:spcPts val="0"/>
              </a:spcAft>
              <a:buClrTx/>
              <a:buSzTx/>
              <a:buFontTx/>
              <a:buNone/>
              <a:tabLst/>
              <a:defRPr/>
            </a:pPr>
            <a:r>
              <a:rPr kumimoji="0" lang="en-GB" sz="7200" b="0" i="0" u="none" strike="noStrike" kern="1200" cap="none" spc="0" normalizeH="0" baseline="0" noProof="0">
                <a:ln>
                  <a:noFill/>
                </a:ln>
                <a:solidFill>
                  <a:srgbClr val="F26C25"/>
                </a:solidFill>
                <a:effectLst/>
                <a:uLnTx/>
                <a:uFillTx/>
                <a:latin typeface="Century Gothic" panose="020B0502020202020204" pitchFamily="34" charset="0"/>
                <a:cs typeface="Avenir Black"/>
                <a:sym typeface="Avenir Black"/>
              </a:rPr>
              <a:t>40%</a:t>
            </a:r>
          </a:p>
        </p:txBody>
      </p:sp>
      <p:sp>
        <p:nvSpPr>
          <p:cNvPr id="29" name="Title 1">
            <a:extLst>
              <a:ext uri="{FF2B5EF4-FFF2-40B4-BE49-F238E27FC236}">
                <a16:creationId xmlns:a16="http://schemas.microsoft.com/office/drawing/2014/main" id="{852A5009-9753-6D24-BEB2-5582C9BB7637}"/>
              </a:ext>
            </a:extLst>
          </p:cNvPr>
          <p:cNvSpPr txBox="1">
            <a:spLocks/>
          </p:cNvSpPr>
          <p:nvPr/>
        </p:nvSpPr>
        <p:spPr>
          <a:xfrm>
            <a:off x="0" y="4997802"/>
            <a:ext cx="3736969" cy="65975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ptos Display" panose="02110004020202020204"/>
                <a:ea typeface="+mj-ea"/>
                <a:cs typeface="+mj-cs"/>
              </a:rPr>
              <a:t>Belief in Action</a:t>
            </a:r>
          </a:p>
        </p:txBody>
      </p:sp>
      <p:grpSp>
        <p:nvGrpSpPr>
          <p:cNvPr id="35" name="Group 34">
            <a:extLst>
              <a:ext uri="{FF2B5EF4-FFF2-40B4-BE49-F238E27FC236}">
                <a16:creationId xmlns:a16="http://schemas.microsoft.com/office/drawing/2014/main" id="{AF004A79-5672-C776-AD8B-A7EE14777678}"/>
              </a:ext>
            </a:extLst>
          </p:cNvPr>
          <p:cNvGrpSpPr/>
          <p:nvPr/>
        </p:nvGrpSpPr>
        <p:grpSpPr>
          <a:xfrm>
            <a:off x="3417577" y="1409667"/>
            <a:ext cx="4674250" cy="3488677"/>
            <a:chOff x="3758874" y="1242366"/>
            <a:chExt cx="4674250" cy="3488677"/>
          </a:xfrm>
        </p:grpSpPr>
        <p:sp>
          <p:nvSpPr>
            <p:cNvPr id="36" name="Rectangle: Rounded Corners 35">
              <a:extLst>
                <a:ext uri="{FF2B5EF4-FFF2-40B4-BE49-F238E27FC236}">
                  <a16:creationId xmlns:a16="http://schemas.microsoft.com/office/drawing/2014/main" id="{1E7F6360-974F-1CDB-ABFA-472C6B8BF9FA}"/>
                </a:ext>
              </a:extLst>
            </p:cNvPr>
            <p:cNvSpPr/>
            <p:nvPr/>
          </p:nvSpPr>
          <p:spPr>
            <a:xfrm>
              <a:off x="4537272" y="1295585"/>
              <a:ext cx="3117455" cy="3435458"/>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7" name="Group 36">
              <a:extLst>
                <a:ext uri="{FF2B5EF4-FFF2-40B4-BE49-F238E27FC236}">
                  <a16:creationId xmlns:a16="http://schemas.microsoft.com/office/drawing/2014/main" id="{9A9B6497-8B2B-6F92-98EB-76A94BC5980D}"/>
                </a:ext>
              </a:extLst>
            </p:cNvPr>
            <p:cNvGrpSpPr/>
            <p:nvPr/>
          </p:nvGrpSpPr>
          <p:grpSpPr>
            <a:xfrm>
              <a:off x="3758874" y="1242366"/>
              <a:ext cx="4674250" cy="3257656"/>
              <a:chOff x="3758874" y="1242366"/>
              <a:chExt cx="4674250" cy="3257656"/>
            </a:xfrm>
          </p:grpSpPr>
          <p:graphicFrame>
            <p:nvGraphicFramePr>
              <p:cNvPr id="38" name="Chart 37">
                <a:extLst>
                  <a:ext uri="{FF2B5EF4-FFF2-40B4-BE49-F238E27FC236}">
                    <a16:creationId xmlns:a16="http://schemas.microsoft.com/office/drawing/2014/main" id="{6014E1F0-F7F3-32A2-C98D-B0F061C70B01}"/>
                  </a:ext>
                </a:extLst>
              </p:cNvPr>
              <p:cNvGraphicFramePr>
                <a:graphicFrameLocks/>
              </p:cNvGraphicFramePr>
              <p:nvPr/>
            </p:nvGraphicFramePr>
            <p:xfrm>
              <a:off x="3758874" y="1295585"/>
              <a:ext cx="4674250" cy="2887263"/>
            </p:xfrm>
            <a:graphic>
              <a:graphicData uri="http://schemas.openxmlformats.org/drawingml/2006/chart">
                <c:chart xmlns:c="http://schemas.openxmlformats.org/drawingml/2006/chart" xmlns:r="http://schemas.openxmlformats.org/officeDocument/2006/relationships" r:id="rId5"/>
              </a:graphicData>
            </a:graphic>
          </p:graphicFrame>
          <p:sp>
            <p:nvSpPr>
              <p:cNvPr id="39" name="TextBox 38">
                <a:extLst>
                  <a:ext uri="{FF2B5EF4-FFF2-40B4-BE49-F238E27FC236}">
                    <a16:creationId xmlns:a16="http://schemas.microsoft.com/office/drawing/2014/main" id="{B058A93D-1481-324C-B3F0-C364E05118D6}"/>
                  </a:ext>
                </a:extLst>
              </p:cNvPr>
              <p:cNvSpPr txBox="1"/>
              <p:nvPr/>
            </p:nvSpPr>
            <p:spPr>
              <a:xfrm>
                <a:off x="4320743" y="3638248"/>
                <a:ext cx="2239388"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E8E8E8">
                        <a:lumMod val="50000"/>
                      </a:srgbClr>
                    </a:solidFill>
                    <a:effectLst/>
                    <a:uLnTx/>
                    <a:uFillTx/>
                    <a:latin typeface="Aptos" panose="02110004020202020204"/>
                    <a:ea typeface="+mn-ea"/>
                    <a:cs typeface="+mn-cs"/>
                  </a:rPr>
                  <a:t>+4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E8E8E8">
                        <a:lumMod val="50000"/>
                      </a:srgbClr>
                    </a:solidFill>
                    <a:effectLst/>
                    <a:uLnTx/>
                    <a:uFillTx/>
                    <a:latin typeface="Aptos" panose="02110004020202020204"/>
                    <a:ea typeface="+mn-ea"/>
                    <a:cs typeface="+mn-cs"/>
                  </a:rPr>
                  <a:t>Vs. HEI Benchmark </a:t>
                </a:r>
              </a:p>
            </p:txBody>
          </p:sp>
          <p:sp>
            <p:nvSpPr>
              <p:cNvPr id="40" name="TextBox 39">
                <a:extLst>
                  <a:ext uri="{FF2B5EF4-FFF2-40B4-BE49-F238E27FC236}">
                    <a16:creationId xmlns:a16="http://schemas.microsoft.com/office/drawing/2014/main" id="{9B7BD640-9FA9-DBD0-A0F0-36BF7F75F440}"/>
                  </a:ext>
                </a:extLst>
              </p:cNvPr>
              <p:cNvSpPr txBox="1"/>
              <p:nvPr/>
            </p:nvSpPr>
            <p:spPr>
              <a:xfrm>
                <a:off x="5753728" y="3638248"/>
                <a:ext cx="2239388"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E8E8E8">
                        <a:lumMod val="50000"/>
                      </a:srgbClr>
                    </a:solidFill>
                    <a:effectLst/>
                    <a:uLnTx/>
                    <a:uFillTx/>
                    <a:latin typeface="Aptos" panose="02110004020202020204"/>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E8E8E8">
                        <a:lumMod val="50000"/>
                      </a:srgbClr>
                    </a:solidFill>
                    <a:effectLst/>
                    <a:uLnTx/>
                    <a:uFillTx/>
                    <a:latin typeface="Aptos" panose="02110004020202020204"/>
                    <a:ea typeface="+mn-ea"/>
                    <a:cs typeface="+mn-cs"/>
                  </a:rPr>
                  <a:t>Vs. 2023</a:t>
                </a:r>
              </a:p>
            </p:txBody>
          </p:sp>
          <p:sp>
            <p:nvSpPr>
              <p:cNvPr id="41" name="TextBox 40">
                <a:extLst>
                  <a:ext uri="{FF2B5EF4-FFF2-40B4-BE49-F238E27FC236}">
                    <a16:creationId xmlns:a16="http://schemas.microsoft.com/office/drawing/2014/main" id="{CC2AE340-A7BE-2DD6-B276-49D22263BACE}"/>
                  </a:ext>
                </a:extLst>
              </p:cNvPr>
              <p:cNvSpPr txBox="1"/>
              <p:nvPr/>
            </p:nvSpPr>
            <p:spPr>
              <a:xfrm>
                <a:off x="4537272" y="1242366"/>
                <a:ext cx="987297"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E8E8E8">
                        <a:lumMod val="50000"/>
                      </a:srgbClr>
                    </a:solidFill>
                    <a:effectLst/>
                    <a:uLnTx/>
                    <a:uFillTx/>
                    <a:latin typeface="Aptos" panose="02110004020202020204"/>
                    <a:ea typeface="+mn-ea"/>
                    <a:cs typeface="+mn-cs"/>
                  </a:rPr>
                  <a:t>2024</a:t>
                </a:r>
                <a:r>
                  <a:rPr kumimoji="0" lang="en-GB" sz="3600" b="0" i="0" u="none" strike="noStrike" kern="1200" cap="none" spc="0" normalizeH="0" baseline="0" noProof="0">
                    <a:ln>
                      <a:noFill/>
                    </a:ln>
                    <a:solidFill>
                      <a:srgbClr val="E8E8E8">
                        <a:lumMod val="50000"/>
                      </a:srgbClr>
                    </a:solidFill>
                    <a:effectLst/>
                    <a:uLnTx/>
                    <a:uFillTx/>
                    <a:latin typeface="Aptos" panose="021100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E8E8E8">
                        <a:lumMod val="50000"/>
                      </a:srgbClr>
                    </a:solidFill>
                    <a:effectLst/>
                    <a:uLnTx/>
                    <a:uFillTx/>
                    <a:latin typeface="Aptos" panose="02110004020202020204"/>
                    <a:ea typeface="+mn-ea"/>
                    <a:cs typeface="+mn-cs"/>
                  </a:rPr>
                  <a:t> </a:t>
                </a:r>
              </a:p>
            </p:txBody>
          </p:sp>
        </p:grpSp>
      </p:grpSp>
    </p:spTree>
    <p:extLst>
      <p:ext uri="{BB962C8B-B14F-4D97-AF65-F5344CB8AC3E}">
        <p14:creationId xmlns:p14="http://schemas.microsoft.com/office/powerpoint/2010/main" val="4115329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060D3-1AE9-6559-7003-15BA09046F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D555E5-6BD5-F180-6002-51810B47A848}"/>
              </a:ext>
            </a:extLst>
          </p:cNvPr>
          <p:cNvSpPr>
            <a:spLocks noGrp="1"/>
          </p:cNvSpPr>
          <p:nvPr>
            <p:ph type="title"/>
          </p:nvPr>
        </p:nvSpPr>
        <p:spPr>
          <a:xfrm>
            <a:off x="1072914" y="123728"/>
            <a:ext cx="10515600" cy="1325563"/>
          </a:xfrm>
        </p:spPr>
        <p:txBody>
          <a:bodyPr>
            <a:normAutofit fontScale="90000"/>
          </a:bodyPr>
          <a:lstStyle/>
          <a:p>
            <a:pPr algn="r"/>
            <a:r>
              <a:rPr lang="en-GB">
                <a:solidFill>
                  <a:schemeClr val="bg1"/>
                </a:solidFill>
              </a:rPr>
              <a:t>We’re in a great place….</a:t>
            </a:r>
            <a:br>
              <a:rPr lang="en-GB">
                <a:solidFill>
                  <a:schemeClr val="bg1"/>
                </a:solidFill>
              </a:rPr>
            </a:br>
            <a:br>
              <a:rPr lang="en-GB">
                <a:solidFill>
                  <a:schemeClr val="bg1"/>
                </a:solidFill>
              </a:rPr>
            </a:br>
            <a:endParaRPr lang="en-GB">
              <a:solidFill>
                <a:schemeClr val="bg1"/>
              </a:solidFill>
            </a:endParaRPr>
          </a:p>
        </p:txBody>
      </p:sp>
      <p:sp>
        <p:nvSpPr>
          <p:cNvPr id="3" name="Content Placeholder 2">
            <a:extLst>
              <a:ext uri="{FF2B5EF4-FFF2-40B4-BE49-F238E27FC236}">
                <a16:creationId xmlns:a16="http://schemas.microsoft.com/office/drawing/2014/main" id="{05585A62-276F-7CF0-C5F3-ACC13BE82BF7}"/>
              </a:ext>
            </a:extLst>
          </p:cNvPr>
          <p:cNvSpPr>
            <a:spLocks noGrp="1"/>
          </p:cNvSpPr>
          <p:nvPr>
            <p:ph sz="half" idx="1"/>
          </p:nvPr>
        </p:nvSpPr>
        <p:spPr>
          <a:xfrm>
            <a:off x="8758957" y="1380489"/>
            <a:ext cx="3262746" cy="4269214"/>
          </a:xfrm>
        </p:spPr>
        <p:txBody>
          <a:bodyPr>
            <a:normAutofit/>
          </a:bodyPr>
          <a:lstStyle/>
          <a:p>
            <a:r>
              <a:rPr lang="en-GB"/>
              <a:t>Trust</a:t>
            </a:r>
          </a:p>
          <a:p>
            <a:endParaRPr lang="en-GB"/>
          </a:p>
          <a:p>
            <a:r>
              <a:rPr lang="en-GB"/>
              <a:t>Empowerment</a:t>
            </a:r>
          </a:p>
          <a:p>
            <a:pPr lvl="1"/>
            <a:r>
              <a:rPr lang="en-GB"/>
              <a:t>Leadership</a:t>
            </a:r>
          </a:p>
          <a:p>
            <a:pPr lvl="1"/>
            <a:r>
              <a:rPr lang="en-GB"/>
              <a:t>Influence</a:t>
            </a:r>
          </a:p>
          <a:p>
            <a:pPr marL="457200" lvl="1" indent="0">
              <a:buNone/>
            </a:pPr>
            <a:endParaRPr lang="en-GB"/>
          </a:p>
          <a:p>
            <a:r>
              <a:rPr lang="en-GB"/>
              <a:t>Engagement Results</a:t>
            </a:r>
          </a:p>
          <a:p>
            <a:pPr marL="0" indent="0">
              <a:buNone/>
            </a:pPr>
            <a:endParaRPr lang="en-GB"/>
          </a:p>
          <a:p>
            <a:endParaRPr lang="en-GB"/>
          </a:p>
          <a:p>
            <a:endParaRPr lang="en-GB"/>
          </a:p>
          <a:p>
            <a:endParaRPr lang="en-GB"/>
          </a:p>
        </p:txBody>
      </p:sp>
      <p:pic>
        <p:nvPicPr>
          <p:cNvPr id="5" name="Content Placeholder 12">
            <a:extLst>
              <a:ext uri="{FF2B5EF4-FFF2-40B4-BE49-F238E27FC236}">
                <a16:creationId xmlns:a16="http://schemas.microsoft.com/office/drawing/2014/main" id="{A49D6309-75C5-9C9E-BE6E-B92A49571E68}"/>
              </a:ext>
            </a:extLst>
          </p:cNvPr>
          <p:cNvPicPr>
            <a:picLocks noChangeAspect="1"/>
          </p:cNvPicPr>
          <p:nvPr/>
        </p:nvPicPr>
        <p:blipFill>
          <a:blip r:embed="rId3"/>
          <a:stretch>
            <a:fillRect/>
          </a:stretch>
        </p:blipFill>
        <p:spPr>
          <a:xfrm>
            <a:off x="0" y="957654"/>
            <a:ext cx="5398925" cy="3031176"/>
          </a:xfrm>
          <a:prstGeom prst="rect">
            <a:avLst/>
          </a:prstGeom>
        </p:spPr>
      </p:pic>
      <p:pic>
        <p:nvPicPr>
          <p:cNvPr id="7" name="Picture 6">
            <a:extLst>
              <a:ext uri="{FF2B5EF4-FFF2-40B4-BE49-F238E27FC236}">
                <a16:creationId xmlns:a16="http://schemas.microsoft.com/office/drawing/2014/main" id="{CE876106-349E-05CA-50E5-9FA4E59A0C18}"/>
              </a:ext>
            </a:extLst>
          </p:cNvPr>
          <p:cNvPicPr>
            <a:picLocks noChangeAspect="1"/>
          </p:cNvPicPr>
          <p:nvPr/>
        </p:nvPicPr>
        <p:blipFill>
          <a:blip r:embed="rId4"/>
          <a:stretch>
            <a:fillRect/>
          </a:stretch>
        </p:blipFill>
        <p:spPr>
          <a:xfrm>
            <a:off x="789907" y="4108863"/>
            <a:ext cx="1756353" cy="2180735"/>
          </a:xfrm>
          <a:prstGeom prst="rect">
            <a:avLst/>
          </a:prstGeom>
        </p:spPr>
      </p:pic>
      <p:pic>
        <p:nvPicPr>
          <p:cNvPr id="8" name="Picture 7">
            <a:extLst>
              <a:ext uri="{FF2B5EF4-FFF2-40B4-BE49-F238E27FC236}">
                <a16:creationId xmlns:a16="http://schemas.microsoft.com/office/drawing/2014/main" id="{921A8061-AA1B-7259-0D6F-F70815564B87}"/>
              </a:ext>
            </a:extLst>
          </p:cNvPr>
          <p:cNvPicPr>
            <a:picLocks noChangeAspect="1"/>
          </p:cNvPicPr>
          <p:nvPr/>
        </p:nvPicPr>
        <p:blipFill>
          <a:blip r:embed="rId5"/>
          <a:stretch>
            <a:fillRect/>
          </a:stretch>
        </p:blipFill>
        <p:spPr>
          <a:xfrm>
            <a:off x="2916536" y="4743944"/>
            <a:ext cx="2299984" cy="1385478"/>
          </a:xfrm>
          <a:prstGeom prst="rect">
            <a:avLst/>
          </a:prstGeom>
        </p:spPr>
      </p:pic>
      <p:pic>
        <p:nvPicPr>
          <p:cNvPr id="9" name="Picture 8">
            <a:extLst>
              <a:ext uri="{FF2B5EF4-FFF2-40B4-BE49-F238E27FC236}">
                <a16:creationId xmlns:a16="http://schemas.microsoft.com/office/drawing/2014/main" id="{33A4613C-9D1C-20EB-02C7-14F87CB923B9}"/>
              </a:ext>
            </a:extLst>
          </p:cNvPr>
          <p:cNvPicPr>
            <a:picLocks noChangeAspect="1"/>
          </p:cNvPicPr>
          <p:nvPr/>
        </p:nvPicPr>
        <p:blipFill>
          <a:blip r:embed="rId6"/>
          <a:stretch>
            <a:fillRect/>
          </a:stretch>
        </p:blipFill>
        <p:spPr>
          <a:xfrm>
            <a:off x="5649709" y="3515096"/>
            <a:ext cx="2592130" cy="1773739"/>
          </a:xfrm>
          <a:prstGeom prst="rect">
            <a:avLst/>
          </a:prstGeom>
        </p:spPr>
      </p:pic>
      <p:pic>
        <p:nvPicPr>
          <p:cNvPr id="10" name="Picture 9">
            <a:extLst>
              <a:ext uri="{FF2B5EF4-FFF2-40B4-BE49-F238E27FC236}">
                <a16:creationId xmlns:a16="http://schemas.microsoft.com/office/drawing/2014/main" id="{AE901E4E-FF48-5A2C-AC49-6FC2844B86F8}"/>
              </a:ext>
            </a:extLst>
          </p:cNvPr>
          <p:cNvPicPr>
            <a:picLocks noChangeAspect="1"/>
          </p:cNvPicPr>
          <p:nvPr/>
        </p:nvPicPr>
        <p:blipFill>
          <a:blip r:embed="rId7"/>
          <a:stretch>
            <a:fillRect/>
          </a:stretch>
        </p:blipFill>
        <p:spPr>
          <a:xfrm>
            <a:off x="5644372" y="1503658"/>
            <a:ext cx="2592130" cy="1735795"/>
          </a:xfrm>
          <a:prstGeom prst="rect">
            <a:avLst/>
          </a:prstGeom>
        </p:spPr>
      </p:pic>
    </p:spTree>
    <p:extLst>
      <p:ext uri="{BB962C8B-B14F-4D97-AF65-F5344CB8AC3E}">
        <p14:creationId xmlns:p14="http://schemas.microsoft.com/office/powerpoint/2010/main" val="36910088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FACEC-36E7-87DD-14A3-873FC71511E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5A0DDBE-A979-9F89-CC64-D48EFF7A6F8D}"/>
              </a:ext>
            </a:extLst>
          </p:cNvPr>
          <p:cNvSpPr>
            <a:spLocks noGrp="1"/>
          </p:cNvSpPr>
          <p:nvPr>
            <p:ph type="ctrTitle"/>
          </p:nvPr>
        </p:nvSpPr>
        <p:spPr>
          <a:xfrm>
            <a:off x="346364" y="1149928"/>
            <a:ext cx="11236036" cy="3665544"/>
          </a:xfrm>
        </p:spPr>
        <p:txBody>
          <a:bodyPr/>
          <a:lstStyle/>
          <a:p>
            <a:br>
              <a:rPr lang="en-US" sz="5700" b="1">
                <a:solidFill>
                  <a:srgbClr val="002060"/>
                </a:solidFill>
              </a:rPr>
            </a:br>
            <a:br>
              <a:rPr lang="en-US" sz="5700" b="1">
                <a:solidFill>
                  <a:srgbClr val="002060"/>
                </a:solidFill>
              </a:rPr>
            </a:br>
            <a:br>
              <a:rPr lang="en-US" sz="5700" b="1">
                <a:solidFill>
                  <a:srgbClr val="002060"/>
                </a:solidFill>
              </a:rPr>
            </a:br>
            <a:r>
              <a:rPr lang="en-US" sz="5700" b="1">
                <a:solidFill>
                  <a:srgbClr val="002060"/>
                </a:solidFill>
              </a:rPr>
              <a:t>Questions</a:t>
            </a:r>
            <a:br>
              <a:rPr lang="en-US" sz="5700" b="1">
                <a:solidFill>
                  <a:srgbClr val="002060"/>
                </a:solidFill>
              </a:rPr>
            </a:br>
            <a:r>
              <a:rPr lang="en-US" sz="5700" b="1">
                <a:solidFill>
                  <a:srgbClr val="002060"/>
                </a:solidFill>
              </a:rPr>
              <a:t> </a:t>
            </a:r>
            <a:br>
              <a:rPr lang="en-US" sz="5700" b="1">
                <a:solidFill>
                  <a:srgbClr val="002060"/>
                </a:solidFill>
              </a:rPr>
            </a:br>
            <a:r>
              <a:rPr lang="en-US" sz="3200" b="1">
                <a:solidFill>
                  <a:srgbClr val="002060"/>
                </a:solidFill>
              </a:rPr>
              <a:t>Trust			Empowerment		Engagement</a:t>
            </a:r>
            <a:br>
              <a:rPr lang="en-US" sz="6500" b="1">
                <a:solidFill>
                  <a:srgbClr val="002060"/>
                </a:solidFill>
              </a:rPr>
            </a:br>
            <a:endParaRPr lang="en-US" sz="6500" b="1">
              <a:solidFill>
                <a:srgbClr val="002060"/>
              </a:solidFill>
            </a:endParaRPr>
          </a:p>
        </p:txBody>
      </p:sp>
      <p:sp>
        <p:nvSpPr>
          <p:cNvPr id="2" name="TextBox 1">
            <a:extLst>
              <a:ext uri="{FF2B5EF4-FFF2-40B4-BE49-F238E27FC236}">
                <a16:creationId xmlns:a16="http://schemas.microsoft.com/office/drawing/2014/main" id="{131520DC-47DE-5566-ACC9-1EB03F1E467A}"/>
              </a:ext>
            </a:extLst>
          </p:cNvPr>
          <p:cNvSpPr txBox="1"/>
          <p:nvPr/>
        </p:nvSpPr>
        <p:spPr>
          <a:xfrm>
            <a:off x="346363" y="4973782"/>
            <a:ext cx="709352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Tina Purkis, Executive Director Human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Andy Keegan, Head of Reward, Staff Engagement and Wellbeing</a:t>
            </a:r>
          </a:p>
        </p:txBody>
      </p:sp>
    </p:spTree>
    <p:extLst>
      <p:ext uri="{BB962C8B-B14F-4D97-AF65-F5344CB8AC3E}">
        <p14:creationId xmlns:p14="http://schemas.microsoft.com/office/powerpoint/2010/main" val="21805229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30B6E-20F8-03D7-4CD1-0174588C3538}"/>
            </a:ext>
          </a:extLst>
        </p:cNvPr>
        <p:cNvGrpSpPr/>
        <p:nvPr/>
      </p:nvGrpSpPr>
      <p:grpSpPr>
        <a:xfrm>
          <a:off x="0" y="0"/>
          <a:ext cx="0" cy="0"/>
          <a:chOff x="0" y="0"/>
          <a:chExt cx="0" cy="0"/>
        </a:xfrm>
      </p:grpSpPr>
      <p:pic>
        <p:nvPicPr>
          <p:cNvPr id="26" name="Picture Placeholder 25" descr="A group of people sitting around a table&#10;&#10;AI-generated content may be incorrect.">
            <a:extLst>
              <a:ext uri="{FF2B5EF4-FFF2-40B4-BE49-F238E27FC236}">
                <a16:creationId xmlns:a16="http://schemas.microsoft.com/office/drawing/2014/main" id="{766F57F6-DA36-21F8-0E5F-0CDF7791F198}"/>
              </a:ext>
            </a:extLst>
          </p:cNvPr>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l="17653" r="56695"/>
          <a:stretch>
            <a:fillRect/>
          </a:stretch>
        </p:blipFill>
        <p:spPr>
          <a:xfrm>
            <a:off x="0" y="0"/>
            <a:ext cx="3124200" cy="6858000"/>
          </a:xfrm>
        </p:spPr>
      </p:pic>
      <p:sp>
        <p:nvSpPr>
          <p:cNvPr id="3" name="Title 2">
            <a:extLst>
              <a:ext uri="{FF2B5EF4-FFF2-40B4-BE49-F238E27FC236}">
                <a16:creationId xmlns:a16="http://schemas.microsoft.com/office/drawing/2014/main" id="{15A84E39-EED2-B321-D8C0-2C6C6E3BEF86}"/>
              </a:ext>
            </a:extLst>
          </p:cNvPr>
          <p:cNvSpPr>
            <a:spLocks noGrp="1"/>
          </p:cNvSpPr>
          <p:nvPr>
            <p:ph type="title"/>
          </p:nvPr>
        </p:nvSpPr>
        <p:spPr>
          <a:xfrm>
            <a:off x="4664958" y="2810108"/>
            <a:ext cx="7272194" cy="3637232"/>
          </a:xfrm>
        </p:spPr>
        <p:txBody>
          <a:bodyPr>
            <a:normAutofit/>
          </a:bodyPr>
          <a:lstStyle/>
          <a:p>
            <a:r>
              <a:rPr lang="en-GB" sz="3600">
                <a:latin typeface="Century Gothic"/>
              </a:rPr>
              <a:t> </a:t>
            </a:r>
            <a:br>
              <a:rPr lang="en-US" sz="3600">
                <a:latin typeface="Century Gothic" panose="020B0502020202020204" pitchFamily="34" charset="0"/>
              </a:rPr>
            </a:br>
            <a:r>
              <a:rPr lang="en-GB" sz="3600">
                <a:latin typeface="Century Gothic"/>
              </a:rPr>
              <a:t>Best </a:t>
            </a:r>
            <a:r>
              <a:rPr lang="en-GB" sz="3600">
                <a:solidFill>
                  <a:srgbClr val="000000"/>
                </a:solidFill>
                <a:latin typeface="Century Gothic"/>
              </a:rPr>
              <a:t>Practice Exchange</a:t>
            </a:r>
            <a:br>
              <a:rPr lang="en-GB" sz="3600">
                <a:solidFill>
                  <a:srgbClr val="000000"/>
                </a:solidFill>
                <a:latin typeface="Century Gothic"/>
              </a:rPr>
            </a:br>
            <a:r>
              <a:rPr lang="en-GB" sz="2700">
                <a:solidFill>
                  <a:srgbClr val="EA6C25"/>
                </a:solidFill>
                <a:latin typeface="Century Gothic"/>
              </a:rPr>
              <a:t>Workshop</a:t>
            </a:r>
            <a:br>
              <a:rPr lang="en-GB">
                <a:latin typeface="Century Gothic" panose="020B0502020202020204" pitchFamily="34" charset="0"/>
              </a:rPr>
            </a:br>
            <a:br>
              <a:rPr lang="en-GB">
                <a:latin typeface="Century Gothic" panose="020B0502020202020204" pitchFamily="34" charset="0"/>
              </a:rPr>
            </a:br>
            <a:br>
              <a:rPr lang="en-GB">
                <a:latin typeface="Century Gothic" panose="020B0502020202020204" pitchFamily="34" charset="0"/>
              </a:rPr>
            </a:br>
            <a:endParaRPr lang="en-GB">
              <a:latin typeface="Century Gothic" panose="020B0502020202020204" pitchFamily="34" charset="0"/>
            </a:endParaRPr>
          </a:p>
        </p:txBody>
      </p:sp>
      <p:sp>
        <p:nvSpPr>
          <p:cNvPr id="18" name="Text Placeholder 17">
            <a:extLst>
              <a:ext uri="{FF2B5EF4-FFF2-40B4-BE49-F238E27FC236}">
                <a16:creationId xmlns:a16="http://schemas.microsoft.com/office/drawing/2014/main" id="{2C033293-1BF5-B2AF-E9DF-F8F85F5822D3}"/>
              </a:ext>
            </a:extLst>
          </p:cNvPr>
          <p:cNvSpPr>
            <a:spLocks noGrp="1"/>
          </p:cNvSpPr>
          <p:nvPr>
            <p:ph type="body" sz="quarter" idx="13"/>
          </p:nvPr>
        </p:nvSpPr>
        <p:spPr>
          <a:xfrm>
            <a:off x="4470232" y="1360454"/>
            <a:ext cx="7272337" cy="1014755"/>
          </a:xfrm>
        </p:spPr>
        <p:txBody>
          <a:bodyPr vert="horz" lIns="91440" tIns="45720" rIns="91440" bIns="45720" rtlCol="0" anchor="t">
            <a:normAutofit/>
          </a:bodyPr>
          <a:lstStyle/>
          <a:p>
            <a:pPr marL="0" indent="0">
              <a:buNone/>
            </a:pPr>
            <a:r>
              <a:rPr lang="en-GB" sz="2800">
                <a:latin typeface="Century Gothic"/>
              </a:rPr>
              <a:t>Kate Pritchard</a:t>
            </a:r>
          </a:p>
          <a:p>
            <a:pPr marL="0" indent="0">
              <a:buNone/>
            </a:pPr>
            <a:r>
              <a:rPr lang="en-GB" sz="2800" b="0">
                <a:latin typeface="Century Gothic"/>
              </a:rPr>
              <a:t>People Insight</a:t>
            </a:r>
          </a:p>
        </p:txBody>
      </p:sp>
      <p:sp>
        <p:nvSpPr>
          <p:cNvPr id="16" name="Text Placeholder 15">
            <a:extLst>
              <a:ext uri="{FF2B5EF4-FFF2-40B4-BE49-F238E27FC236}">
                <a16:creationId xmlns:a16="http://schemas.microsoft.com/office/drawing/2014/main" id="{FEFB0DC3-C2E1-C575-94AE-9F47ECF55A74}"/>
              </a:ext>
            </a:extLst>
          </p:cNvPr>
          <p:cNvSpPr>
            <a:spLocks noGrp="1"/>
          </p:cNvSpPr>
          <p:nvPr>
            <p:ph type="body" sz="quarter" idx="10"/>
          </p:nvPr>
        </p:nvSpPr>
        <p:spPr>
          <a:xfrm>
            <a:off x="0" y="0"/>
            <a:ext cx="3124199" cy="6858000"/>
          </a:xfrm>
        </p:spPr>
        <p:txBody>
          <a:bodyPr/>
          <a:lstStyle/>
          <a:p>
            <a:endParaRPr lang="en-GB"/>
          </a:p>
        </p:txBody>
      </p:sp>
      <p:sp>
        <p:nvSpPr>
          <p:cNvPr id="2" name="Title 2">
            <a:extLst>
              <a:ext uri="{FF2B5EF4-FFF2-40B4-BE49-F238E27FC236}">
                <a16:creationId xmlns:a16="http://schemas.microsoft.com/office/drawing/2014/main" id="{90DD3DDD-FD1A-79F8-FE6C-FEF35F1BB091}"/>
              </a:ext>
            </a:extLst>
          </p:cNvPr>
          <p:cNvSpPr txBox="1">
            <a:spLocks/>
          </p:cNvSpPr>
          <p:nvPr/>
        </p:nvSpPr>
        <p:spPr>
          <a:xfrm>
            <a:off x="5916166" y="4834762"/>
            <a:ext cx="476977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GB" sz="2000">
                <a:latin typeface="Century Gothic"/>
              </a:rPr>
              <a:t>2.15pm - 2.45pm </a:t>
            </a:r>
            <a:endParaRPr lang="en-GB" sz="2000">
              <a:latin typeface="Century Gothic" panose="020B0502020202020204" pitchFamily="34" charset="0"/>
            </a:endParaRPr>
          </a:p>
        </p:txBody>
      </p:sp>
      <p:pic>
        <p:nvPicPr>
          <p:cNvPr id="22" name="Picture 21">
            <a:extLst>
              <a:ext uri="{FF2B5EF4-FFF2-40B4-BE49-F238E27FC236}">
                <a16:creationId xmlns:a16="http://schemas.microsoft.com/office/drawing/2014/main" id="{0ED772B2-9F07-7818-B22A-31F4D597CF83}"/>
              </a:ext>
            </a:extLst>
          </p:cNvPr>
          <p:cNvPicPr>
            <a:picLocks noChangeAspect="1"/>
          </p:cNvPicPr>
          <p:nvPr/>
        </p:nvPicPr>
        <p:blipFill>
          <a:blip r:embed="rId4"/>
          <a:stretch>
            <a:fillRect/>
          </a:stretch>
        </p:blipFill>
        <p:spPr>
          <a:xfrm>
            <a:off x="4911936" y="5124229"/>
            <a:ext cx="904269" cy="746631"/>
          </a:xfrm>
          <a:prstGeom prst="rect">
            <a:avLst/>
          </a:prstGeom>
        </p:spPr>
      </p:pic>
      <p:pic>
        <p:nvPicPr>
          <p:cNvPr id="7" name="Picture Placeholder 6" descr="A person smiling for the camera&#10;&#10;Description automatically generated with low confidence">
            <a:extLst>
              <a:ext uri="{FF2B5EF4-FFF2-40B4-BE49-F238E27FC236}">
                <a16:creationId xmlns:a16="http://schemas.microsoft.com/office/drawing/2014/main" id="{88555107-B17D-3C93-7B00-4216E688AB54}"/>
              </a:ext>
            </a:extLst>
          </p:cNvPr>
          <p:cNvPicPr>
            <a:picLocks noGrp="1" noChangeAspect="1"/>
          </p:cNvPicPr>
          <p:nvPr>
            <p:ph type="pic" sz="quarter" idx="11"/>
          </p:nvPr>
        </p:nvPicPr>
        <p:blipFill>
          <a:blip r:embed="rId5"/>
          <a:srcRect l="4118" r="4118"/>
          <a:stretch/>
        </p:blipFill>
        <p:spPr>
          <a:xfrm>
            <a:off x="2443161" y="914212"/>
            <a:ext cx="1362075" cy="1238250"/>
          </a:xfrm>
          <a:prstGeom prst="ellipse">
            <a:avLst/>
          </a:prstGeom>
          <a:solidFill>
            <a:prstClr val="white"/>
          </a:solidFill>
          <a:effectLst>
            <a:outerShdw blurRad="63500" sx="101000" sy="101000" algn="ctr" rotWithShape="0">
              <a:prstClr val="black">
                <a:lumMod val="50000"/>
                <a:lumOff val="50000"/>
                <a:alpha val="40000"/>
              </a:prstClr>
            </a:outerShdw>
          </a:effectLst>
        </p:spPr>
      </p:pic>
      <p:sp>
        <p:nvSpPr>
          <p:cNvPr id="4" name="Rectangle 3">
            <a:extLst>
              <a:ext uri="{FF2B5EF4-FFF2-40B4-BE49-F238E27FC236}">
                <a16:creationId xmlns:a16="http://schemas.microsoft.com/office/drawing/2014/main" id="{010463EC-4BD3-8AA8-4EE3-2A2D210D637A}"/>
              </a:ext>
            </a:extLst>
          </p:cNvPr>
          <p:cNvSpPr/>
          <p:nvPr/>
        </p:nvSpPr>
        <p:spPr>
          <a:xfrm>
            <a:off x="4664958" y="823807"/>
            <a:ext cx="432192" cy="18081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28377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76745-33A2-3FFE-7F62-745463767C17}"/>
            </a:ext>
          </a:extLst>
        </p:cNvPr>
        <p:cNvGrpSpPr/>
        <p:nvPr/>
      </p:nvGrpSpPr>
      <p:grpSpPr>
        <a:xfrm>
          <a:off x="0" y="0"/>
          <a:ext cx="0" cy="0"/>
          <a:chOff x="0" y="0"/>
          <a:chExt cx="0" cy="0"/>
        </a:xfrm>
      </p:grpSpPr>
      <p:pic>
        <p:nvPicPr>
          <p:cNvPr id="21" name="Picture Placeholder 20" descr="A person sitting at a desk&#10;&#10;AI-generated content may be incorrect.">
            <a:extLst>
              <a:ext uri="{FF2B5EF4-FFF2-40B4-BE49-F238E27FC236}">
                <a16:creationId xmlns:a16="http://schemas.microsoft.com/office/drawing/2014/main" id="{17BB3E61-5C2F-EF18-3D8E-B98E39732701}"/>
              </a:ext>
            </a:extLst>
          </p:cNvPr>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l="34814" r="34814"/>
          <a:stretch>
            <a:fillRect/>
          </a:stretch>
        </p:blipFill>
        <p:spPr/>
      </p:pic>
      <p:sp>
        <p:nvSpPr>
          <p:cNvPr id="3" name="Title 2">
            <a:extLst>
              <a:ext uri="{FF2B5EF4-FFF2-40B4-BE49-F238E27FC236}">
                <a16:creationId xmlns:a16="http://schemas.microsoft.com/office/drawing/2014/main" id="{2E432BE6-9ECF-6F1C-EDA8-70F338E28E2B}"/>
              </a:ext>
            </a:extLst>
          </p:cNvPr>
          <p:cNvSpPr>
            <a:spLocks noGrp="1"/>
          </p:cNvSpPr>
          <p:nvPr>
            <p:ph type="title"/>
          </p:nvPr>
        </p:nvSpPr>
        <p:spPr>
          <a:xfrm>
            <a:off x="4443556" y="1244379"/>
            <a:ext cx="7272194" cy="1090294"/>
          </a:xfrm>
        </p:spPr>
        <p:txBody>
          <a:bodyPr>
            <a:noAutofit/>
          </a:bodyPr>
          <a:lstStyle/>
          <a:p>
            <a:r>
              <a:rPr lang="en-GB" sz="2800">
                <a:latin typeface="Century Gothic"/>
              </a:rPr>
              <a:t>Best Practice Exchange</a:t>
            </a:r>
            <a:br>
              <a:rPr lang="en-GB" sz="2800">
                <a:latin typeface="Century Gothic"/>
              </a:rPr>
            </a:br>
            <a:br>
              <a:rPr lang="en-GB" sz="2800">
                <a:latin typeface="Century Gothic"/>
              </a:rPr>
            </a:br>
            <a:r>
              <a:rPr lang="en-GB" sz="2800">
                <a:latin typeface="Century Gothic"/>
              </a:rPr>
              <a:t>Discuss in groups:</a:t>
            </a:r>
          </a:p>
        </p:txBody>
      </p:sp>
      <p:sp>
        <p:nvSpPr>
          <p:cNvPr id="12" name="Text Placeholder 11">
            <a:extLst>
              <a:ext uri="{FF2B5EF4-FFF2-40B4-BE49-F238E27FC236}">
                <a16:creationId xmlns:a16="http://schemas.microsoft.com/office/drawing/2014/main" id="{BD7A2E6A-EFED-30BD-A8FF-D154052D0365}"/>
              </a:ext>
            </a:extLst>
          </p:cNvPr>
          <p:cNvSpPr>
            <a:spLocks noGrp="1"/>
          </p:cNvSpPr>
          <p:nvPr>
            <p:ph type="body" sz="quarter" idx="13"/>
          </p:nvPr>
        </p:nvSpPr>
        <p:spPr>
          <a:xfrm>
            <a:off x="4599519" y="2718442"/>
            <a:ext cx="6253674" cy="1848627"/>
          </a:xfrm>
        </p:spPr>
        <p:txBody>
          <a:bodyPr vert="horz" lIns="91440" tIns="45720" rIns="91440" bIns="45720" rtlCol="0" anchor="t">
            <a:normAutofit/>
          </a:bodyPr>
          <a:lstStyle/>
          <a:p>
            <a:r>
              <a:rPr lang="en-US" sz="1800" b="0">
                <a:solidFill>
                  <a:srgbClr val="101D41"/>
                </a:solidFill>
                <a:latin typeface="Century Gothic"/>
              </a:rPr>
              <a:t>If you had a magic wand to improve one thing about how we listen to and engage with staff, what would it be?</a:t>
            </a:r>
          </a:p>
          <a:p>
            <a:endParaRPr lang="en-US" sz="1800" b="0">
              <a:solidFill>
                <a:srgbClr val="101D41"/>
              </a:solidFill>
              <a:latin typeface="Century Gothic"/>
            </a:endParaRPr>
          </a:p>
          <a:p>
            <a:r>
              <a:rPr lang="en-GB" sz="1800" b="0">
                <a:solidFill>
                  <a:srgbClr val="101D41"/>
                </a:solidFill>
                <a:latin typeface="Century Gothic"/>
              </a:rPr>
              <a:t>How could managers be better set up to own local action planning?</a:t>
            </a:r>
            <a:endParaRPr lang="en-US" sz="1800" b="0">
              <a:solidFill>
                <a:srgbClr val="101D41"/>
              </a:solidFill>
              <a:latin typeface="Century Gothic"/>
            </a:endParaRPr>
          </a:p>
          <a:p>
            <a:endParaRPr lang="en-GB" b="0">
              <a:latin typeface="Century Gothic" panose="020B0502020202020204" pitchFamily="34" charset="0"/>
            </a:endParaRPr>
          </a:p>
        </p:txBody>
      </p:sp>
      <p:sp>
        <p:nvSpPr>
          <p:cNvPr id="15" name="Text Placeholder 14">
            <a:extLst>
              <a:ext uri="{FF2B5EF4-FFF2-40B4-BE49-F238E27FC236}">
                <a16:creationId xmlns:a16="http://schemas.microsoft.com/office/drawing/2014/main" id="{F6855182-9106-9DCA-37BB-DD173EDF0D6D}"/>
              </a:ext>
            </a:extLst>
          </p:cNvPr>
          <p:cNvSpPr>
            <a:spLocks noGrp="1"/>
          </p:cNvSpPr>
          <p:nvPr>
            <p:ph type="body" sz="quarter" idx="10"/>
          </p:nvPr>
        </p:nvSpPr>
        <p:spPr/>
        <p:txBody>
          <a:bodyPr/>
          <a:lstStyle/>
          <a:p>
            <a:endParaRPr lang="en-GB"/>
          </a:p>
        </p:txBody>
      </p:sp>
      <p:sp>
        <p:nvSpPr>
          <p:cNvPr id="2" name="Title 2">
            <a:extLst>
              <a:ext uri="{FF2B5EF4-FFF2-40B4-BE49-F238E27FC236}">
                <a16:creationId xmlns:a16="http://schemas.microsoft.com/office/drawing/2014/main" id="{1C4F321C-26D8-283E-331D-B175AD98BA64}"/>
              </a:ext>
            </a:extLst>
          </p:cNvPr>
          <p:cNvSpPr txBox="1">
            <a:spLocks/>
          </p:cNvSpPr>
          <p:nvPr/>
        </p:nvSpPr>
        <p:spPr>
          <a:xfrm>
            <a:off x="6036616" y="4950839"/>
            <a:ext cx="606237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GB" sz="2000">
                <a:latin typeface="Century Gothic"/>
              </a:rPr>
              <a:t>2.15pm - 2.45pm</a:t>
            </a:r>
            <a:endParaRPr lang="en-GB" sz="2000">
              <a:latin typeface="Century Gothic" panose="020B0502020202020204" pitchFamily="34" charset="0"/>
            </a:endParaRPr>
          </a:p>
        </p:txBody>
      </p:sp>
      <p:pic>
        <p:nvPicPr>
          <p:cNvPr id="14" name="Picture 13">
            <a:extLst>
              <a:ext uri="{FF2B5EF4-FFF2-40B4-BE49-F238E27FC236}">
                <a16:creationId xmlns:a16="http://schemas.microsoft.com/office/drawing/2014/main" id="{6BD778EC-1B0E-5E68-70E2-B82C397FC0EC}"/>
              </a:ext>
            </a:extLst>
          </p:cNvPr>
          <p:cNvPicPr>
            <a:picLocks noChangeAspect="1"/>
          </p:cNvPicPr>
          <p:nvPr/>
        </p:nvPicPr>
        <p:blipFill>
          <a:blip r:embed="rId4"/>
          <a:stretch>
            <a:fillRect/>
          </a:stretch>
        </p:blipFill>
        <p:spPr>
          <a:xfrm>
            <a:off x="4911936" y="5124229"/>
            <a:ext cx="904269" cy="746631"/>
          </a:xfrm>
          <a:prstGeom prst="rect">
            <a:avLst/>
          </a:prstGeom>
        </p:spPr>
      </p:pic>
      <p:grpSp>
        <p:nvGrpSpPr>
          <p:cNvPr id="25" name="Group 24">
            <a:extLst>
              <a:ext uri="{FF2B5EF4-FFF2-40B4-BE49-F238E27FC236}">
                <a16:creationId xmlns:a16="http://schemas.microsoft.com/office/drawing/2014/main" id="{90C24B12-9947-D351-27B5-2DCF0BB4DACA}"/>
              </a:ext>
            </a:extLst>
          </p:cNvPr>
          <p:cNvGrpSpPr/>
          <p:nvPr/>
        </p:nvGrpSpPr>
        <p:grpSpPr>
          <a:xfrm>
            <a:off x="5536256" y="6484570"/>
            <a:ext cx="1119408" cy="213440"/>
            <a:chOff x="1953004" y="3677534"/>
            <a:chExt cx="2190456" cy="417642"/>
          </a:xfrm>
        </p:grpSpPr>
        <p:sp>
          <p:nvSpPr>
            <p:cNvPr id="26" name="Freeform: Shape 6">
              <a:extLst>
                <a:ext uri="{FF2B5EF4-FFF2-40B4-BE49-F238E27FC236}">
                  <a16:creationId xmlns:a16="http://schemas.microsoft.com/office/drawing/2014/main" id="{8F353CBE-6887-FC25-AABE-473A430E3487}"/>
                </a:ext>
              </a:extLst>
            </p:cNvPr>
            <p:cNvSpPr/>
            <p:nvPr/>
          </p:nvSpPr>
          <p:spPr>
            <a:xfrm>
              <a:off x="3569801" y="3825901"/>
              <a:ext cx="16897" cy="162809"/>
            </a:xfrm>
            <a:custGeom>
              <a:avLst/>
              <a:gdLst>
                <a:gd name="connsiteX0" fmla="*/ 16897 w 16897"/>
                <a:gd name="connsiteY0" fmla="*/ 7764 h 162809"/>
                <a:gd name="connsiteX1" fmla="*/ 8449 w 16897"/>
                <a:gd name="connsiteY1" fmla="*/ 0 h 162809"/>
                <a:gd name="connsiteX2" fmla="*/ 0 w 16897"/>
                <a:gd name="connsiteY2" fmla="*/ 7764 h 162809"/>
                <a:gd name="connsiteX3" fmla="*/ 0 w 16897"/>
                <a:gd name="connsiteY3" fmla="*/ 7764 h 162809"/>
                <a:gd name="connsiteX4" fmla="*/ 0 w 16897"/>
                <a:gd name="connsiteY4" fmla="*/ 155046 h 162809"/>
                <a:gd name="connsiteX5" fmla="*/ 0 w 16897"/>
                <a:gd name="connsiteY5" fmla="*/ 155046 h 162809"/>
                <a:gd name="connsiteX6" fmla="*/ 8449 w 16897"/>
                <a:gd name="connsiteY6" fmla="*/ 162810 h 162809"/>
                <a:gd name="connsiteX7" fmla="*/ 16897 w 16897"/>
                <a:gd name="connsiteY7" fmla="*/ 155046 h 162809"/>
                <a:gd name="connsiteX8" fmla="*/ 16897 w 16897"/>
                <a:gd name="connsiteY8" fmla="*/ 155046 h 162809"/>
                <a:gd name="connsiteX9" fmla="*/ 16897 w 16897"/>
                <a:gd name="connsiteY9" fmla="*/ 7764 h 162809"/>
                <a:gd name="connsiteX10" fmla="*/ 16897 w 16897"/>
                <a:gd name="connsiteY10" fmla="*/ 7764 h 1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162809">
                  <a:moveTo>
                    <a:pt x="16897" y="7764"/>
                  </a:moveTo>
                  <a:cubicBezTo>
                    <a:pt x="16897" y="3482"/>
                    <a:pt x="13130" y="0"/>
                    <a:pt x="8449" y="0"/>
                  </a:cubicBezTo>
                  <a:cubicBezTo>
                    <a:pt x="3768" y="0"/>
                    <a:pt x="0" y="3482"/>
                    <a:pt x="0" y="7764"/>
                  </a:cubicBezTo>
                  <a:lnTo>
                    <a:pt x="0" y="7764"/>
                  </a:lnTo>
                  <a:lnTo>
                    <a:pt x="0" y="155046"/>
                  </a:lnTo>
                  <a:lnTo>
                    <a:pt x="0" y="155046"/>
                  </a:lnTo>
                  <a:cubicBezTo>
                    <a:pt x="0" y="159328"/>
                    <a:pt x="3768" y="162810"/>
                    <a:pt x="8449" y="162810"/>
                  </a:cubicBezTo>
                  <a:cubicBezTo>
                    <a:pt x="13130" y="162810"/>
                    <a:pt x="16897" y="159328"/>
                    <a:pt x="16897" y="155046"/>
                  </a:cubicBezTo>
                  <a:lnTo>
                    <a:pt x="16897" y="155046"/>
                  </a:lnTo>
                  <a:lnTo>
                    <a:pt x="16897" y="7764"/>
                  </a:lnTo>
                  <a:lnTo>
                    <a:pt x="16897" y="7764"/>
                  </a:ln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7" name="Freeform: Shape 7">
              <a:extLst>
                <a:ext uri="{FF2B5EF4-FFF2-40B4-BE49-F238E27FC236}">
                  <a16:creationId xmlns:a16="http://schemas.microsoft.com/office/drawing/2014/main" id="{9DB17FCA-D1A9-ABA8-BBF3-A1C7703EAD4D}"/>
                </a:ext>
              </a:extLst>
            </p:cNvPr>
            <p:cNvSpPr/>
            <p:nvPr/>
          </p:nvSpPr>
          <p:spPr>
            <a:xfrm>
              <a:off x="2357004" y="3825444"/>
              <a:ext cx="173884" cy="163380"/>
            </a:xfrm>
            <a:custGeom>
              <a:avLst/>
              <a:gdLst>
                <a:gd name="connsiteX0" fmla="*/ 0 w 173884"/>
                <a:gd name="connsiteY0" fmla="*/ 82318 h 163380"/>
                <a:gd name="connsiteX1" fmla="*/ 86942 w 173884"/>
                <a:gd name="connsiteY1" fmla="*/ 0 h 163380"/>
                <a:gd name="connsiteX2" fmla="*/ 173885 w 173884"/>
                <a:gd name="connsiteY2" fmla="*/ 82318 h 163380"/>
                <a:gd name="connsiteX3" fmla="*/ 86942 w 173884"/>
                <a:gd name="connsiteY3" fmla="*/ 163381 h 163380"/>
                <a:gd name="connsiteX4" fmla="*/ 0 w 173884"/>
                <a:gd name="connsiteY4" fmla="*/ 82318 h 163380"/>
                <a:gd name="connsiteX5" fmla="*/ 157273 w 173884"/>
                <a:gd name="connsiteY5" fmla="*/ 82318 h 163380"/>
                <a:gd name="connsiteX6" fmla="*/ 86942 w 173884"/>
                <a:gd name="connsiteY6" fmla="*/ 14728 h 163380"/>
                <a:gd name="connsiteX7" fmla="*/ 16612 w 173884"/>
                <a:gd name="connsiteY7" fmla="*/ 82318 h 163380"/>
                <a:gd name="connsiteX8" fmla="*/ 86942 w 173884"/>
                <a:gd name="connsiteY8" fmla="*/ 147967 h 163380"/>
                <a:gd name="connsiteX9" fmla="*/ 157273 w 173884"/>
                <a:gd name="connsiteY9" fmla="*/ 82318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884" h="163380">
                  <a:moveTo>
                    <a:pt x="0" y="82318"/>
                  </a:moveTo>
                  <a:cubicBezTo>
                    <a:pt x="0" y="32025"/>
                    <a:pt x="38419" y="0"/>
                    <a:pt x="86942" y="0"/>
                  </a:cubicBezTo>
                  <a:cubicBezTo>
                    <a:pt x="135466" y="0"/>
                    <a:pt x="173885" y="32025"/>
                    <a:pt x="173885" y="82318"/>
                  </a:cubicBezTo>
                  <a:cubicBezTo>
                    <a:pt x="173885" y="132611"/>
                    <a:pt x="135409" y="163381"/>
                    <a:pt x="86942" y="163381"/>
                  </a:cubicBezTo>
                  <a:cubicBezTo>
                    <a:pt x="38476" y="163381"/>
                    <a:pt x="0" y="132611"/>
                    <a:pt x="0" y="82318"/>
                  </a:cubicBezTo>
                  <a:close/>
                  <a:moveTo>
                    <a:pt x="157273" y="82318"/>
                  </a:moveTo>
                  <a:cubicBezTo>
                    <a:pt x="157273" y="41330"/>
                    <a:pt x="125761" y="14728"/>
                    <a:pt x="86942" y="14728"/>
                  </a:cubicBezTo>
                  <a:cubicBezTo>
                    <a:pt x="48124" y="14728"/>
                    <a:pt x="16612" y="41330"/>
                    <a:pt x="16612" y="82318"/>
                  </a:cubicBezTo>
                  <a:cubicBezTo>
                    <a:pt x="16612" y="123306"/>
                    <a:pt x="48124" y="147967"/>
                    <a:pt x="86942" y="147967"/>
                  </a:cubicBezTo>
                  <a:cubicBezTo>
                    <a:pt x="125761" y="147967"/>
                    <a:pt x="157273" y="123306"/>
                    <a:pt x="157273" y="82318"/>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8" name="Freeform: Shape 8">
              <a:extLst>
                <a:ext uri="{FF2B5EF4-FFF2-40B4-BE49-F238E27FC236}">
                  <a16:creationId xmlns:a16="http://schemas.microsoft.com/office/drawing/2014/main" id="{5FFB79CA-9AAB-6EFD-C7CE-F37BF44E785D}"/>
                </a:ext>
              </a:extLst>
            </p:cNvPr>
            <p:cNvSpPr/>
            <p:nvPr/>
          </p:nvSpPr>
          <p:spPr>
            <a:xfrm>
              <a:off x="2152863" y="3825444"/>
              <a:ext cx="172158" cy="163380"/>
            </a:xfrm>
            <a:custGeom>
              <a:avLst/>
              <a:gdLst>
                <a:gd name="connsiteX0" fmla="*/ 86942 w 172158"/>
                <a:gd name="connsiteY0" fmla="*/ 0 h 163380"/>
                <a:gd name="connsiteX1" fmla="*/ 0 w 172158"/>
                <a:gd name="connsiteY1" fmla="*/ 81690 h 163380"/>
                <a:gd name="connsiteX2" fmla="*/ 86942 w 172158"/>
                <a:gd name="connsiteY2" fmla="*/ 163381 h 163380"/>
                <a:gd name="connsiteX3" fmla="*/ 160755 w 172158"/>
                <a:gd name="connsiteY3" fmla="*/ 132954 h 163380"/>
                <a:gd name="connsiteX4" fmla="*/ 160698 w 172158"/>
                <a:gd name="connsiteY4" fmla="*/ 132954 h 163380"/>
                <a:gd name="connsiteX5" fmla="*/ 162525 w 172158"/>
                <a:gd name="connsiteY5" fmla="*/ 128387 h 163380"/>
                <a:gd name="connsiteX6" fmla="*/ 154761 w 172158"/>
                <a:gd name="connsiteY6" fmla="*/ 121194 h 163380"/>
                <a:gd name="connsiteX7" fmla="*/ 148710 w 172158"/>
                <a:gd name="connsiteY7" fmla="*/ 124048 h 163380"/>
                <a:gd name="connsiteX8" fmla="*/ 148653 w 172158"/>
                <a:gd name="connsiteY8" fmla="*/ 124048 h 163380"/>
                <a:gd name="connsiteX9" fmla="*/ 86999 w 172158"/>
                <a:gd name="connsiteY9" fmla="*/ 148025 h 163380"/>
                <a:gd name="connsiteX10" fmla="*/ 17354 w 172158"/>
                <a:gd name="connsiteY10" fmla="*/ 89112 h 163380"/>
                <a:gd name="connsiteX11" fmla="*/ 171487 w 172158"/>
                <a:gd name="connsiteY11" fmla="*/ 89112 h 163380"/>
                <a:gd name="connsiteX12" fmla="*/ 86942 w 172158"/>
                <a:gd name="connsiteY12" fmla="*/ 57 h 163380"/>
                <a:gd name="connsiteX13" fmla="*/ 17354 w 172158"/>
                <a:gd name="connsiteY13" fmla="*/ 75240 h 163380"/>
                <a:gd name="connsiteX14" fmla="*/ 86999 w 172158"/>
                <a:gd name="connsiteY14" fmla="*/ 14386 h 163380"/>
                <a:gd name="connsiteX15" fmla="*/ 156302 w 172158"/>
                <a:gd name="connsiteY15" fmla="*/ 75240 h 163380"/>
                <a:gd name="connsiteX16" fmla="*/ 17411 w 172158"/>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158" h="163380">
                  <a:moveTo>
                    <a:pt x="86942" y="0"/>
                  </a:moveTo>
                  <a:cubicBezTo>
                    <a:pt x="38419" y="0"/>
                    <a:pt x="0" y="34252"/>
                    <a:pt x="0" y="81690"/>
                  </a:cubicBezTo>
                  <a:cubicBezTo>
                    <a:pt x="0" y="131641"/>
                    <a:pt x="38419" y="163381"/>
                    <a:pt x="86942" y="163381"/>
                  </a:cubicBezTo>
                  <a:cubicBezTo>
                    <a:pt x="114287" y="163381"/>
                    <a:pt x="144428" y="153105"/>
                    <a:pt x="160755" y="132954"/>
                  </a:cubicBezTo>
                  <a:lnTo>
                    <a:pt x="160698" y="132954"/>
                  </a:lnTo>
                  <a:cubicBezTo>
                    <a:pt x="161782" y="131641"/>
                    <a:pt x="162525" y="130157"/>
                    <a:pt x="162525" y="128387"/>
                  </a:cubicBezTo>
                  <a:cubicBezTo>
                    <a:pt x="162525" y="124391"/>
                    <a:pt x="159042" y="121194"/>
                    <a:pt x="154761" y="121194"/>
                  </a:cubicBezTo>
                  <a:cubicBezTo>
                    <a:pt x="152249" y="121194"/>
                    <a:pt x="150137" y="122336"/>
                    <a:pt x="148710" y="124048"/>
                  </a:cubicBezTo>
                  <a:lnTo>
                    <a:pt x="148653" y="124048"/>
                  </a:lnTo>
                  <a:cubicBezTo>
                    <a:pt x="135808" y="139348"/>
                    <a:pt x="109491" y="148025"/>
                    <a:pt x="86999" y="148025"/>
                  </a:cubicBezTo>
                  <a:cubicBezTo>
                    <a:pt x="51663" y="148025"/>
                    <a:pt x="21179" y="126218"/>
                    <a:pt x="17354" y="89112"/>
                  </a:cubicBezTo>
                  <a:lnTo>
                    <a:pt x="171487" y="89112"/>
                  </a:lnTo>
                  <a:cubicBezTo>
                    <a:pt x="178052" y="27630"/>
                    <a:pt x="135466" y="57"/>
                    <a:pt x="86942" y="57"/>
                  </a:cubicBezTo>
                  <a:close/>
                  <a:moveTo>
                    <a:pt x="17354" y="75240"/>
                  </a:moveTo>
                  <a:cubicBezTo>
                    <a:pt x="21179" y="36478"/>
                    <a:pt x="51663" y="14386"/>
                    <a:pt x="86999" y="14386"/>
                  </a:cubicBezTo>
                  <a:cubicBezTo>
                    <a:pt x="128558" y="14386"/>
                    <a:pt x="155960" y="35850"/>
                    <a:pt x="156302" y="75240"/>
                  </a:cubicBezTo>
                  <a:lnTo>
                    <a:pt x="17411"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29" name="Freeform: Shape 9">
              <a:extLst>
                <a:ext uri="{FF2B5EF4-FFF2-40B4-BE49-F238E27FC236}">
                  <a16:creationId xmlns:a16="http://schemas.microsoft.com/office/drawing/2014/main" id="{8AA2B8C2-1996-3E65-19FC-DB51CBBD4BA6}"/>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0" name="Freeform: Shape 10">
              <a:extLst>
                <a:ext uri="{FF2B5EF4-FFF2-40B4-BE49-F238E27FC236}">
                  <a16:creationId xmlns:a16="http://schemas.microsoft.com/office/drawing/2014/main" id="{6648D4EC-CB94-2409-11B1-36C87CAE953F}"/>
                </a:ext>
              </a:extLst>
            </p:cNvPr>
            <p:cNvSpPr/>
            <p:nvPr/>
          </p:nvSpPr>
          <p:spPr>
            <a:xfrm>
              <a:off x="2565482" y="3820478"/>
              <a:ext cx="173941" cy="250094"/>
            </a:xfrm>
            <a:custGeom>
              <a:avLst/>
              <a:gdLst>
                <a:gd name="connsiteX0" fmla="*/ 90710 w 173941"/>
                <a:gd name="connsiteY0" fmla="*/ 5252 h 250094"/>
                <a:gd name="connsiteX1" fmla="*/ 16555 w 173941"/>
                <a:gd name="connsiteY1" fmla="*/ 44984 h 250094"/>
                <a:gd name="connsiteX2" fmla="*/ 16555 w 173941"/>
                <a:gd name="connsiteY2" fmla="*/ 7478 h 250094"/>
                <a:gd name="connsiteX3" fmla="*/ 16555 w 173941"/>
                <a:gd name="connsiteY3" fmla="*/ 7478 h 250094"/>
                <a:gd name="connsiteX4" fmla="*/ 8278 w 173941"/>
                <a:gd name="connsiteY4" fmla="*/ 0 h 250094"/>
                <a:gd name="connsiteX5" fmla="*/ 0 w 173941"/>
                <a:gd name="connsiteY5" fmla="*/ 7478 h 250094"/>
                <a:gd name="connsiteX6" fmla="*/ 0 w 173941"/>
                <a:gd name="connsiteY6" fmla="*/ 7478 h 250094"/>
                <a:gd name="connsiteX7" fmla="*/ 0 w 173941"/>
                <a:gd name="connsiteY7" fmla="*/ 242274 h 250094"/>
                <a:gd name="connsiteX8" fmla="*/ 0 w 173941"/>
                <a:gd name="connsiteY8" fmla="*/ 242274 h 250094"/>
                <a:gd name="connsiteX9" fmla="*/ 0 w 173941"/>
                <a:gd name="connsiteY9" fmla="*/ 242560 h 250094"/>
                <a:gd name="connsiteX10" fmla="*/ 8163 w 173941"/>
                <a:gd name="connsiteY10" fmla="*/ 250095 h 250094"/>
                <a:gd name="connsiteX11" fmla="*/ 16327 w 173941"/>
                <a:gd name="connsiteY11" fmla="*/ 242560 h 250094"/>
                <a:gd name="connsiteX12" fmla="*/ 16327 w 173941"/>
                <a:gd name="connsiteY12" fmla="*/ 242274 h 250094"/>
                <a:gd name="connsiteX13" fmla="*/ 16327 w 173941"/>
                <a:gd name="connsiteY13" fmla="*/ 242274 h 250094"/>
                <a:gd name="connsiteX14" fmla="*/ 16327 w 173941"/>
                <a:gd name="connsiteY14" fmla="*/ 129186 h 250094"/>
                <a:gd name="connsiteX15" fmla="*/ 87000 w 173941"/>
                <a:gd name="connsiteY15" fmla="*/ 168576 h 250094"/>
                <a:gd name="connsiteX16" fmla="*/ 173942 w 173941"/>
                <a:gd name="connsiteY16" fmla="*/ 86600 h 250094"/>
                <a:gd name="connsiteX17" fmla="*/ 90824 w 173941"/>
                <a:gd name="connsiteY17" fmla="*/ 5252 h 250094"/>
                <a:gd name="connsiteX18" fmla="*/ 86942 w 173941"/>
                <a:gd name="connsiteY18" fmla="*/ 153562 h 250094"/>
                <a:gd name="connsiteX19" fmla="*/ 17640 w 173941"/>
                <a:gd name="connsiteY19" fmla="*/ 86942 h 250094"/>
                <a:gd name="connsiteX20" fmla="*/ 86942 w 173941"/>
                <a:gd name="connsiteY20" fmla="*/ 20323 h 250094"/>
                <a:gd name="connsiteX21" fmla="*/ 156930 w 173941"/>
                <a:gd name="connsiteY21" fmla="*/ 86657 h 250094"/>
                <a:gd name="connsiteX22" fmla="*/ 86942 w 173941"/>
                <a:gd name="connsiteY22" fmla="*/ 153619 h 2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3941" h="250094">
                  <a:moveTo>
                    <a:pt x="90710" y="5252"/>
                  </a:moveTo>
                  <a:cubicBezTo>
                    <a:pt x="57429" y="5252"/>
                    <a:pt x="30085" y="20608"/>
                    <a:pt x="16555" y="44984"/>
                  </a:cubicBezTo>
                  <a:lnTo>
                    <a:pt x="16555" y="7478"/>
                  </a:lnTo>
                  <a:lnTo>
                    <a:pt x="16555" y="7478"/>
                  </a:lnTo>
                  <a:cubicBezTo>
                    <a:pt x="16384" y="3368"/>
                    <a:pt x="12787" y="0"/>
                    <a:pt x="8278" y="0"/>
                  </a:cubicBezTo>
                  <a:cubicBezTo>
                    <a:pt x="3768" y="0"/>
                    <a:pt x="171" y="3311"/>
                    <a:pt x="0" y="7478"/>
                  </a:cubicBezTo>
                  <a:lnTo>
                    <a:pt x="0" y="7478"/>
                  </a:lnTo>
                  <a:lnTo>
                    <a:pt x="0" y="242274"/>
                  </a:lnTo>
                  <a:lnTo>
                    <a:pt x="0" y="242274"/>
                  </a:lnTo>
                  <a:cubicBezTo>
                    <a:pt x="0" y="242274"/>
                    <a:pt x="0" y="242445"/>
                    <a:pt x="0" y="242560"/>
                  </a:cubicBezTo>
                  <a:cubicBezTo>
                    <a:pt x="0" y="246727"/>
                    <a:pt x="3654" y="250095"/>
                    <a:pt x="8163" y="250095"/>
                  </a:cubicBezTo>
                  <a:cubicBezTo>
                    <a:pt x="12673" y="250095"/>
                    <a:pt x="16327" y="246727"/>
                    <a:pt x="16327" y="242560"/>
                  </a:cubicBezTo>
                  <a:cubicBezTo>
                    <a:pt x="16327" y="242445"/>
                    <a:pt x="16327" y="242388"/>
                    <a:pt x="16327" y="242274"/>
                  </a:cubicBezTo>
                  <a:lnTo>
                    <a:pt x="16327" y="242274"/>
                  </a:lnTo>
                  <a:lnTo>
                    <a:pt x="16327" y="129186"/>
                  </a:lnTo>
                  <a:cubicBezTo>
                    <a:pt x="31226" y="155788"/>
                    <a:pt x="57886" y="168576"/>
                    <a:pt x="87000" y="168576"/>
                  </a:cubicBezTo>
                  <a:cubicBezTo>
                    <a:pt x="135523" y="168576"/>
                    <a:pt x="173942" y="139747"/>
                    <a:pt x="173942" y="86600"/>
                  </a:cubicBezTo>
                  <a:cubicBezTo>
                    <a:pt x="173942" y="33453"/>
                    <a:pt x="137235" y="6850"/>
                    <a:pt x="90824" y="5252"/>
                  </a:cubicBezTo>
                  <a:close/>
                  <a:moveTo>
                    <a:pt x="86942" y="153562"/>
                  </a:moveTo>
                  <a:cubicBezTo>
                    <a:pt x="48124" y="153562"/>
                    <a:pt x="17640" y="125704"/>
                    <a:pt x="17640" y="86942"/>
                  </a:cubicBezTo>
                  <a:cubicBezTo>
                    <a:pt x="17640" y="48181"/>
                    <a:pt x="47096" y="20323"/>
                    <a:pt x="86942" y="20323"/>
                  </a:cubicBezTo>
                  <a:cubicBezTo>
                    <a:pt x="126788" y="20323"/>
                    <a:pt x="156930" y="42130"/>
                    <a:pt x="156930" y="86657"/>
                  </a:cubicBezTo>
                  <a:cubicBezTo>
                    <a:pt x="156930" y="131184"/>
                    <a:pt x="125761" y="153619"/>
                    <a:pt x="86942" y="153619"/>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1" name="Freeform: Shape 11">
              <a:extLst>
                <a:ext uri="{FF2B5EF4-FFF2-40B4-BE49-F238E27FC236}">
                  <a16:creationId xmlns:a16="http://schemas.microsoft.com/office/drawing/2014/main" id="{86AAC982-C5F8-6F95-A982-61EC2093CFB3}"/>
                </a:ext>
              </a:extLst>
            </p:cNvPr>
            <p:cNvSpPr/>
            <p:nvPr/>
          </p:nvSpPr>
          <p:spPr>
            <a:xfrm>
              <a:off x="2772991" y="3767273"/>
              <a:ext cx="16897" cy="223321"/>
            </a:xfrm>
            <a:custGeom>
              <a:avLst/>
              <a:gdLst>
                <a:gd name="connsiteX0" fmla="*/ 16897 w 16897"/>
                <a:gd name="connsiteY0" fmla="*/ 7764 h 223321"/>
                <a:gd name="connsiteX1" fmla="*/ 8449 w 16897"/>
                <a:gd name="connsiteY1" fmla="*/ 0 h 223321"/>
                <a:gd name="connsiteX2" fmla="*/ 0 w 16897"/>
                <a:gd name="connsiteY2" fmla="*/ 7764 h 223321"/>
                <a:gd name="connsiteX3" fmla="*/ 0 w 16897"/>
                <a:gd name="connsiteY3" fmla="*/ 7764 h 223321"/>
                <a:gd name="connsiteX4" fmla="*/ 0 w 16897"/>
                <a:gd name="connsiteY4" fmla="*/ 215558 h 223321"/>
                <a:gd name="connsiteX5" fmla="*/ 0 w 16897"/>
                <a:gd name="connsiteY5" fmla="*/ 215558 h 223321"/>
                <a:gd name="connsiteX6" fmla="*/ 8449 w 16897"/>
                <a:gd name="connsiteY6" fmla="*/ 223321 h 223321"/>
                <a:gd name="connsiteX7" fmla="*/ 16897 w 16897"/>
                <a:gd name="connsiteY7" fmla="*/ 215558 h 223321"/>
                <a:gd name="connsiteX8" fmla="*/ 16897 w 16897"/>
                <a:gd name="connsiteY8" fmla="*/ 215558 h 223321"/>
                <a:gd name="connsiteX9" fmla="*/ 16897 w 16897"/>
                <a:gd name="connsiteY9" fmla="*/ 7764 h 223321"/>
                <a:gd name="connsiteX10" fmla="*/ 16897 w 16897"/>
                <a:gd name="connsiteY10" fmla="*/ 7764 h 22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97" h="223321">
                  <a:moveTo>
                    <a:pt x="16897" y="7764"/>
                  </a:moveTo>
                  <a:cubicBezTo>
                    <a:pt x="16897" y="3482"/>
                    <a:pt x="13130" y="0"/>
                    <a:pt x="8449" y="0"/>
                  </a:cubicBezTo>
                  <a:cubicBezTo>
                    <a:pt x="3768" y="0"/>
                    <a:pt x="0" y="3482"/>
                    <a:pt x="0" y="7764"/>
                  </a:cubicBezTo>
                  <a:lnTo>
                    <a:pt x="0" y="7764"/>
                  </a:lnTo>
                  <a:lnTo>
                    <a:pt x="0" y="215558"/>
                  </a:lnTo>
                  <a:lnTo>
                    <a:pt x="0" y="215558"/>
                  </a:lnTo>
                  <a:cubicBezTo>
                    <a:pt x="0" y="219839"/>
                    <a:pt x="3768" y="223321"/>
                    <a:pt x="8449" y="223321"/>
                  </a:cubicBezTo>
                  <a:cubicBezTo>
                    <a:pt x="13130" y="223321"/>
                    <a:pt x="16897" y="219839"/>
                    <a:pt x="16897" y="215558"/>
                  </a:cubicBezTo>
                  <a:lnTo>
                    <a:pt x="16897" y="215558"/>
                  </a:lnTo>
                  <a:lnTo>
                    <a:pt x="16897" y="7764"/>
                  </a:lnTo>
                  <a:lnTo>
                    <a:pt x="16897" y="7764"/>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2" name="Freeform: Shape 12">
              <a:extLst>
                <a:ext uri="{FF2B5EF4-FFF2-40B4-BE49-F238E27FC236}">
                  <a16:creationId xmlns:a16="http://schemas.microsoft.com/office/drawing/2014/main" id="{F4C6BF06-07AC-DEB1-1B22-FF7E037917BB}"/>
                </a:ext>
              </a:extLst>
            </p:cNvPr>
            <p:cNvSpPr/>
            <p:nvPr/>
          </p:nvSpPr>
          <p:spPr>
            <a:xfrm>
              <a:off x="2830134" y="3825444"/>
              <a:ext cx="172272" cy="163380"/>
            </a:xfrm>
            <a:custGeom>
              <a:avLst/>
              <a:gdLst>
                <a:gd name="connsiteX0" fmla="*/ 86942 w 172272"/>
                <a:gd name="connsiteY0" fmla="*/ 0 h 163380"/>
                <a:gd name="connsiteX1" fmla="*/ 0 w 172272"/>
                <a:gd name="connsiteY1" fmla="*/ 81690 h 163380"/>
                <a:gd name="connsiteX2" fmla="*/ 86942 w 172272"/>
                <a:gd name="connsiteY2" fmla="*/ 163381 h 163380"/>
                <a:gd name="connsiteX3" fmla="*/ 160755 w 172272"/>
                <a:gd name="connsiteY3" fmla="*/ 132954 h 163380"/>
                <a:gd name="connsiteX4" fmla="*/ 160641 w 172272"/>
                <a:gd name="connsiteY4" fmla="*/ 132840 h 163380"/>
                <a:gd name="connsiteX5" fmla="*/ 162467 w 172272"/>
                <a:gd name="connsiteY5" fmla="*/ 128387 h 163380"/>
                <a:gd name="connsiteX6" fmla="*/ 154761 w 172272"/>
                <a:gd name="connsiteY6" fmla="*/ 121137 h 163380"/>
                <a:gd name="connsiteX7" fmla="*/ 148767 w 172272"/>
                <a:gd name="connsiteY7" fmla="*/ 124048 h 163380"/>
                <a:gd name="connsiteX8" fmla="*/ 148710 w 172272"/>
                <a:gd name="connsiteY8" fmla="*/ 124048 h 163380"/>
                <a:gd name="connsiteX9" fmla="*/ 87057 w 172272"/>
                <a:gd name="connsiteY9" fmla="*/ 148025 h 163380"/>
                <a:gd name="connsiteX10" fmla="*/ 17411 w 172272"/>
                <a:gd name="connsiteY10" fmla="*/ 89112 h 163380"/>
                <a:gd name="connsiteX11" fmla="*/ 171601 w 172272"/>
                <a:gd name="connsiteY11" fmla="*/ 89112 h 163380"/>
                <a:gd name="connsiteX12" fmla="*/ 87057 w 172272"/>
                <a:gd name="connsiteY12" fmla="*/ 57 h 163380"/>
                <a:gd name="connsiteX13" fmla="*/ 17297 w 172272"/>
                <a:gd name="connsiteY13" fmla="*/ 75240 h 163380"/>
                <a:gd name="connsiteX14" fmla="*/ 86942 w 172272"/>
                <a:gd name="connsiteY14" fmla="*/ 14386 h 163380"/>
                <a:gd name="connsiteX15" fmla="*/ 156245 w 172272"/>
                <a:gd name="connsiteY15" fmla="*/ 75240 h 163380"/>
                <a:gd name="connsiteX16" fmla="*/ 17354 w 172272"/>
                <a:gd name="connsiteY16" fmla="*/ 75240 h 16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2272" h="163380">
                  <a:moveTo>
                    <a:pt x="86942" y="0"/>
                  </a:moveTo>
                  <a:cubicBezTo>
                    <a:pt x="38419" y="0"/>
                    <a:pt x="0" y="34252"/>
                    <a:pt x="0" y="81690"/>
                  </a:cubicBezTo>
                  <a:cubicBezTo>
                    <a:pt x="0" y="131641"/>
                    <a:pt x="38476" y="163381"/>
                    <a:pt x="86942" y="163381"/>
                  </a:cubicBezTo>
                  <a:cubicBezTo>
                    <a:pt x="114287" y="163381"/>
                    <a:pt x="144428" y="153105"/>
                    <a:pt x="160755" y="132954"/>
                  </a:cubicBezTo>
                  <a:lnTo>
                    <a:pt x="160641" y="132840"/>
                  </a:lnTo>
                  <a:cubicBezTo>
                    <a:pt x="161725" y="131584"/>
                    <a:pt x="162467" y="130099"/>
                    <a:pt x="162467" y="128387"/>
                  </a:cubicBezTo>
                  <a:cubicBezTo>
                    <a:pt x="162467" y="124391"/>
                    <a:pt x="158985" y="121137"/>
                    <a:pt x="154761" y="121137"/>
                  </a:cubicBezTo>
                  <a:cubicBezTo>
                    <a:pt x="152249" y="121137"/>
                    <a:pt x="150137" y="122336"/>
                    <a:pt x="148767" y="124048"/>
                  </a:cubicBezTo>
                  <a:lnTo>
                    <a:pt x="148710" y="124048"/>
                  </a:lnTo>
                  <a:cubicBezTo>
                    <a:pt x="135922" y="139348"/>
                    <a:pt x="109549" y="148025"/>
                    <a:pt x="87057" y="148025"/>
                  </a:cubicBezTo>
                  <a:cubicBezTo>
                    <a:pt x="51720" y="148025"/>
                    <a:pt x="21236" y="126218"/>
                    <a:pt x="17411" y="89112"/>
                  </a:cubicBezTo>
                  <a:lnTo>
                    <a:pt x="171601" y="89112"/>
                  </a:lnTo>
                  <a:cubicBezTo>
                    <a:pt x="178166" y="27630"/>
                    <a:pt x="135580" y="57"/>
                    <a:pt x="87057" y="57"/>
                  </a:cubicBezTo>
                  <a:close/>
                  <a:moveTo>
                    <a:pt x="17297" y="75240"/>
                  </a:moveTo>
                  <a:cubicBezTo>
                    <a:pt x="21122" y="36478"/>
                    <a:pt x="51606" y="14386"/>
                    <a:pt x="86942" y="14386"/>
                  </a:cubicBezTo>
                  <a:cubicBezTo>
                    <a:pt x="128501" y="14386"/>
                    <a:pt x="155903" y="35850"/>
                    <a:pt x="156245" y="75240"/>
                  </a:cubicBezTo>
                  <a:lnTo>
                    <a:pt x="17354" y="75240"/>
                  </a:ln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3" name="Freeform: Shape 13">
              <a:extLst>
                <a:ext uri="{FF2B5EF4-FFF2-40B4-BE49-F238E27FC236}">
                  <a16:creationId xmlns:a16="http://schemas.microsoft.com/office/drawing/2014/main" id="{FBCFDE29-9898-413B-7D1D-4561C30360FF}"/>
                </a:ext>
              </a:extLst>
            </p:cNvPr>
            <p:cNvSpPr/>
            <p:nvPr/>
          </p:nvSpPr>
          <p:spPr>
            <a:xfrm>
              <a:off x="1953004" y="3763049"/>
              <a:ext cx="185344" cy="224291"/>
            </a:xfrm>
            <a:custGeom>
              <a:avLst/>
              <a:gdLst>
                <a:gd name="connsiteX0" fmla="*/ 106295 w 185344"/>
                <a:gd name="connsiteY0" fmla="*/ 0 h 224291"/>
                <a:gd name="connsiteX1" fmla="*/ 9305 w 185344"/>
                <a:gd name="connsiteY1" fmla="*/ 0 h 224291"/>
                <a:gd name="connsiteX2" fmla="*/ 0 w 185344"/>
                <a:gd name="connsiteY2" fmla="*/ 8449 h 224291"/>
                <a:gd name="connsiteX3" fmla="*/ 0 w 185344"/>
                <a:gd name="connsiteY3" fmla="*/ 8449 h 224291"/>
                <a:gd name="connsiteX4" fmla="*/ 0 w 185344"/>
                <a:gd name="connsiteY4" fmla="*/ 215615 h 224291"/>
                <a:gd name="connsiteX5" fmla="*/ 9362 w 185344"/>
                <a:gd name="connsiteY5" fmla="*/ 224292 h 224291"/>
                <a:gd name="connsiteX6" fmla="*/ 18724 w 185344"/>
                <a:gd name="connsiteY6" fmla="*/ 215615 h 224291"/>
                <a:gd name="connsiteX7" fmla="*/ 18724 w 185344"/>
                <a:gd name="connsiteY7" fmla="*/ 215501 h 224291"/>
                <a:gd name="connsiteX8" fmla="*/ 18724 w 185344"/>
                <a:gd name="connsiteY8" fmla="*/ 146769 h 224291"/>
                <a:gd name="connsiteX9" fmla="*/ 106352 w 185344"/>
                <a:gd name="connsiteY9" fmla="*/ 146769 h 224291"/>
                <a:gd name="connsiteX10" fmla="*/ 106352 w 185344"/>
                <a:gd name="connsiteY10" fmla="*/ 57 h 224291"/>
                <a:gd name="connsiteX11" fmla="*/ 106295 w 185344"/>
                <a:gd name="connsiteY11" fmla="*/ 131013 h 224291"/>
                <a:gd name="connsiteX12" fmla="*/ 18667 w 185344"/>
                <a:gd name="connsiteY12" fmla="*/ 131013 h 224291"/>
                <a:gd name="connsiteX13" fmla="*/ 18667 w 185344"/>
                <a:gd name="connsiteY13" fmla="*/ 15984 h 224291"/>
                <a:gd name="connsiteX14" fmla="*/ 50179 w 185344"/>
                <a:gd name="connsiteY14" fmla="*/ 15984 h 224291"/>
                <a:gd name="connsiteX15" fmla="*/ 106295 w 185344"/>
                <a:gd name="connsiteY15" fmla="*/ 15984 h 224291"/>
                <a:gd name="connsiteX16" fmla="*/ 106295 w 185344"/>
                <a:gd name="connsiteY16" fmla="*/ 130956 h 22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344" h="224291">
                  <a:moveTo>
                    <a:pt x="106295" y="0"/>
                  </a:moveTo>
                  <a:lnTo>
                    <a:pt x="9305" y="0"/>
                  </a:lnTo>
                  <a:cubicBezTo>
                    <a:pt x="4224" y="0"/>
                    <a:pt x="114" y="3768"/>
                    <a:pt x="0" y="8449"/>
                  </a:cubicBezTo>
                  <a:lnTo>
                    <a:pt x="0" y="8449"/>
                  </a:lnTo>
                  <a:lnTo>
                    <a:pt x="0" y="215615"/>
                  </a:lnTo>
                  <a:cubicBezTo>
                    <a:pt x="0" y="220410"/>
                    <a:pt x="4167" y="224292"/>
                    <a:pt x="9362" y="224292"/>
                  </a:cubicBezTo>
                  <a:cubicBezTo>
                    <a:pt x="14557" y="224292"/>
                    <a:pt x="18724" y="220410"/>
                    <a:pt x="18724" y="215615"/>
                  </a:cubicBezTo>
                  <a:cubicBezTo>
                    <a:pt x="18724" y="215615"/>
                    <a:pt x="18724" y="215558"/>
                    <a:pt x="18724" y="215501"/>
                  </a:cubicBezTo>
                  <a:lnTo>
                    <a:pt x="18724" y="146769"/>
                  </a:lnTo>
                  <a:lnTo>
                    <a:pt x="106352" y="146769"/>
                  </a:lnTo>
                  <a:cubicBezTo>
                    <a:pt x="211676" y="146769"/>
                    <a:pt x="211676" y="57"/>
                    <a:pt x="106352" y="57"/>
                  </a:cubicBezTo>
                  <a:close/>
                  <a:moveTo>
                    <a:pt x="106295" y="131013"/>
                  </a:moveTo>
                  <a:lnTo>
                    <a:pt x="18667" y="131013"/>
                  </a:lnTo>
                  <a:lnTo>
                    <a:pt x="18667" y="15984"/>
                  </a:lnTo>
                  <a:lnTo>
                    <a:pt x="50179" y="15984"/>
                  </a:lnTo>
                  <a:cubicBezTo>
                    <a:pt x="50179" y="15984"/>
                    <a:pt x="106295" y="15984"/>
                    <a:pt x="106295" y="15984"/>
                  </a:cubicBezTo>
                  <a:cubicBezTo>
                    <a:pt x="187014" y="15984"/>
                    <a:pt x="187014" y="130956"/>
                    <a:pt x="106295" y="130956"/>
                  </a:cubicBezTo>
                  <a:close/>
                </a:path>
              </a:pathLst>
            </a:custGeom>
            <a:solidFill>
              <a:srgbClr val="009FC2"/>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4" name="Freeform: Shape 14">
              <a:extLst>
                <a:ext uri="{FF2B5EF4-FFF2-40B4-BE49-F238E27FC236}">
                  <a16:creationId xmlns:a16="http://schemas.microsoft.com/office/drawing/2014/main" id="{2E5DF824-18F3-68F2-EF55-AC39559219F6}"/>
                </a:ext>
              </a:extLst>
            </p:cNvPr>
            <p:cNvSpPr/>
            <p:nvPr/>
          </p:nvSpPr>
          <p:spPr>
            <a:xfrm>
              <a:off x="3048375" y="3677534"/>
              <a:ext cx="79007" cy="73013"/>
            </a:xfrm>
            <a:custGeom>
              <a:avLst/>
              <a:gdLst>
                <a:gd name="connsiteX0" fmla="*/ 39504 w 79007"/>
                <a:gd name="connsiteY0" fmla="*/ 0 h 73013"/>
                <a:gd name="connsiteX1" fmla="*/ 0 w 79007"/>
                <a:gd name="connsiteY1" fmla="*/ 36535 h 73013"/>
                <a:gd name="connsiteX2" fmla="*/ 39333 w 79007"/>
                <a:gd name="connsiteY2" fmla="*/ 73013 h 73013"/>
                <a:gd name="connsiteX3" fmla="*/ 39504 w 79007"/>
                <a:gd name="connsiteY3" fmla="*/ 73013 h 73013"/>
                <a:gd name="connsiteX4" fmla="*/ 39675 w 79007"/>
                <a:gd name="connsiteY4" fmla="*/ 73013 h 73013"/>
                <a:gd name="connsiteX5" fmla="*/ 79007 w 79007"/>
                <a:gd name="connsiteY5" fmla="*/ 36535 h 73013"/>
                <a:gd name="connsiteX6" fmla="*/ 39504 w 79007"/>
                <a:gd name="connsiteY6" fmla="*/ 0 h 73013"/>
                <a:gd name="connsiteX7" fmla="*/ 13529 w 79007"/>
                <a:gd name="connsiteY7" fmla="*/ 36535 h 73013"/>
                <a:gd name="connsiteX8" fmla="*/ 39504 w 79007"/>
                <a:gd name="connsiteY8" fmla="*/ 12502 h 73013"/>
                <a:gd name="connsiteX9" fmla="*/ 65478 w 79007"/>
                <a:gd name="connsiteY9" fmla="*/ 36535 h 73013"/>
                <a:gd name="connsiteX10" fmla="*/ 39504 w 79007"/>
                <a:gd name="connsiteY10" fmla="*/ 60511 h 73013"/>
                <a:gd name="connsiteX11" fmla="*/ 13529 w 79007"/>
                <a:gd name="connsiteY11" fmla="*/ 36535 h 73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07" h="73013">
                  <a:moveTo>
                    <a:pt x="39504" y="0"/>
                  </a:moveTo>
                  <a:cubicBezTo>
                    <a:pt x="17697" y="0"/>
                    <a:pt x="0" y="16384"/>
                    <a:pt x="0" y="36535"/>
                  </a:cubicBezTo>
                  <a:cubicBezTo>
                    <a:pt x="0" y="56687"/>
                    <a:pt x="37734" y="72385"/>
                    <a:pt x="39333" y="73013"/>
                  </a:cubicBezTo>
                  <a:lnTo>
                    <a:pt x="39504" y="73013"/>
                  </a:lnTo>
                  <a:cubicBezTo>
                    <a:pt x="39504" y="73013"/>
                    <a:pt x="39675" y="73013"/>
                    <a:pt x="39675" y="73013"/>
                  </a:cubicBezTo>
                  <a:cubicBezTo>
                    <a:pt x="41273" y="72328"/>
                    <a:pt x="79007" y="56458"/>
                    <a:pt x="79007" y="36535"/>
                  </a:cubicBezTo>
                  <a:cubicBezTo>
                    <a:pt x="79007" y="16612"/>
                    <a:pt x="61311" y="0"/>
                    <a:pt x="39504" y="0"/>
                  </a:cubicBezTo>
                  <a:close/>
                  <a:moveTo>
                    <a:pt x="13529" y="36535"/>
                  </a:moveTo>
                  <a:cubicBezTo>
                    <a:pt x="13529" y="23291"/>
                    <a:pt x="25175" y="12502"/>
                    <a:pt x="39504" y="12502"/>
                  </a:cubicBezTo>
                  <a:cubicBezTo>
                    <a:pt x="53832" y="12502"/>
                    <a:pt x="65478" y="23291"/>
                    <a:pt x="65478" y="36535"/>
                  </a:cubicBezTo>
                  <a:cubicBezTo>
                    <a:pt x="65478" y="48980"/>
                    <a:pt x="41844" y="59484"/>
                    <a:pt x="39504" y="60511"/>
                  </a:cubicBezTo>
                  <a:cubicBezTo>
                    <a:pt x="37106" y="59484"/>
                    <a:pt x="13529" y="48980"/>
                    <a:pt x="13529" y="36535"/>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5" name="Freeform: Shape 15">
              <a:extLst>
                <a:ext uri="{FF2B5EF4-FFF2-40B4-BE49-F238E27FC236}">
                  <a16:creationId xmlns:a16="http://schemas.microsoft.com/office/drawing/2014/main" id="{51AF0963-DC05-8B38-3208-B3FA75EB9F29}"/>
                </a:ext>
              </a:extLst>
            </p:cNvPr>
            <p:cNvSpPr/>
            <p:nvPr/>
          </p:nvSpPr>
          <p:spPr>
            <a:xfrm>
              <a:off x="3052086" y="3767502"/>
              <a:ext cx="71586" cy="234110"/>
            </a:xfrm>
            <a:custGeom>
              <a:avLst/>
              <a:gdLst>
                <a:gd name="connsiteX0" fmla="*/ 35793 w 71586"/>
                <a:gd name="connsiteY0" fmla="*/ 234111 h 234110"/>
                <a:gd name="connsiteX1" fmla="*/ 0 w 71586"/>
                <a:gd name="connsiteY1" fmla="*/ 201001 h 234110"/>
                <a:gd name="connsiteX2" fmla="*/ 0 w 71586"/>
                <a:gd name="connsiteY2" fmla="*/ 33110 h 234110"/>
                <a:gd name="connsiteX3" fmla="*/ 35793 w 71586"/>
                <a:gd name="connsiteY3" fmla="*/ 0 h 234110"/>
                <a:gd name="connsiteX4" fmla="*/ 71586 w 71586"/>
                <a:gd name="connsiteY4" fmla="*/ 33110 h 234110"/>
                <a:gd name="connsiteX5" fmla="*/ 71586 w 71586"/>
                <a:gd name="connsiteY5" fmla="*/ 201001 h 234110"/>
                <a:gd name="connsiteX6" fmla="*/ 35793 w 71586"/>
                <a:gd name="connsiteY6" fmla="*/ 234111 h 234110"/>
                <a:gd name="connsiteX7" fmla="*/ 35793 w 71586"/>
                <a:gd name="connsiteY7" fmla="*/ 12274 h 234110"/>
                <a:gd name="connsiteX8" fmla="*/ 13301 w 71586"/>
                <a:gd name="connsiteY8" fmla="*/ 33110 h 234110"/>
                <a:gd name="connsiteX9" fmla="*/ 13301 w 71586"/>
                <a:gd name="connsiteY9" fmla="*/ 201001 h 234110"/>
                <a:gd name="connsiteX10" fmla="*/ 35793 w 71586"/>
                <a:gd name="connsiteY10" fmla="*/ 221837 h 234110"/>
                <a:gd name="connsiteX11" fmla="*/ 58285 w 71586"/>
                <a:gd name="connsiteY11" fmla="*/ 201001 h 234110"/>
                <a:gd name="connsiteX12" fmla="*/ 58285 w 71586"/>
                <a:gd name="connsiteY12" fmla="*/ 33110 h 234110"/>
                <a:gd name="connsiteX13" fmla="*/ 35793 w 71586"/>
                <a:gd name="connsiteY13" fmla="*/ 12274 h 23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86" h="234110">
                  <a:moveTo>
                    <a:pt x="35793" y="234111"/>
                  </a:moveTo>
                  <a:cubicBezTo>
                    <a:pt x="16041" y="234111"/>
                    <a:pt x="0" y="219268"/>
                    <a:pt x="0" y="201001"/>
                  </a:cubicBezTo>
                  <a:lnTo>
                    <a:pt x="0" y="33110"/>
                  </a:lnTo>
                  <a:cubicBezTo>
                    <a:pt x="0" y="14842"/>
                    <a:pt x="16041" y="0"/>
                    <a:pt x="35793" y="0"/>
                  </a:cubicBezTo>
                  <a:cubicBezTo>
                    <a:pt x="55545" y="0"/>
                    <a:pt x="71586" y="14842"/>
                    <a:pt x="71586" y="33110"/>
                  </a:cubicBezTo>
                  <a:lnTo>
                    <a:pt x="71586" y="201001"/>
                  </a:lnTo>
                  <a:cubicBezTo>
                    <a:pt x="71586" y="219268"/>
                    <a:pt x="55545" y="234111"/>
                    <a:pt x="35793" y="234111"/>
                  </a:cubicBezTo>
                  <a:close/>
                  <a:moveTo>
                    <a:pt x="35793" y="12274"/>
                  </a:moveTo>
                  <a:cubicBezTo>
                    <a:pt x="23405" y="12274"/>
                    <a:pt x="13301" y="21636"/>
                    <a:pt x="13301" y="33110"/>
                  </a:cubicBezTo>
                  <a:lnTo>
                    <a:pt x="13301" y="201001"/>
                  </a:lnTo>
                  <a:cubicBezTo>
                    <a:pt x="13301" y="212475"/>
                    <a:pt x="23405" y="221837"/>
                    <a:pt x="35793" y="221837"/>
                  </a:cubicBezTo>
                  <a:cubicBezTo>
                    <a:pt x="48181" y="221837"/>
                    <a:pt x="58285" y="212475"/>
                    <a:pt x="58285" y="201001"/>
                  </a:cubicBezTo>
                  <a:lnTo>
                    <a:pt x="58285" y="33110"/>
                  </a:lnTo>
                  <a:cubicBezTo>
                    <a:pt x="58285" y="21636"/>
                    <a:pt x="48181" y="12274"/>
                    <a:pt x="35793" y="12274"/>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6" name="Freeform: Shape 16">
              <a:extLst>
                <a:ext uri="{FF2B5EF4-FFF2-40B4-BE49-F238E27FC236}">
                  <a16:creationId xmlns:a16="http://schemas.microsoft.com/office/drawing/2014/main" id="{C9E75B4C-26CD-7CCF-9715-A4D3FB5E0224}"/>
                </a:ext>
              </a:extLst>
            </p:cNvPr>
            <p:cNvSpPr/>
            <p:nvPr/>
          </p:nvSpPr>
          <p:spPr>
            <a:xfrm>
              <a:off x="3568316" y="3782458"/>
              <a:ext cx="19923" cy="18039"/>
            </a:xfrm>
            <a:custGeom>
              <a:avLst/>
              <a:gdLst>
                <a:gd name="connsiteX0" fmla="*/ 9762 w 19923"/>
                <a:gd name="connsiteY0" fmla="*/ 0 h 18039"/>
                <a:gd name="connsiteX1" fmla="*/ 0 w 19923"/>
                <a:gd name="connsiteY1" fmla="*/ 8677 h 18039"/>
                <a:gd name="connsiteX2" fmla="*/ 9762 w 19923"/>
                <a:gd name="connsiteY2" fmla="*/ 18039 h 18039"/>
                <a:gd name="connsiteX3" fmla="*/ 19923 w 19923"/>
                <a:gd name="connsiteY3" fmla="*/ 8677 h 18039"/>
                <a:gd name="connsiteX4" fmla="*/ 9762 w 19923"/>
                <a:gd name="connsiteY4" fmla="*/ 0 h 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3" h="18039">
                  <a:moveTo>
                    <a:pt x="9762" y="0"/>
                  </a:moveTo>
                  <a:cubicBezTo>
                    <a:pt x="4909" y="0"/>
                    <a:pt x="0" y="2797"/>
                    <a:pt x="0" y="8677"/>
                  </a:cubicBezTo>
                  <a:cubicBezTo>
                    <a:pt x="0" y="15299"/>
                    <a:pt x="4909" y="18039"/>
                    <a:pt x="9762" y="18039"/>
                  </a:cubicBezTo>
                  <a:cubicBezTo>
                    <a:pt x="15413" y="18039"/>
                    <a:pt x="19923" y="15242"/>
                    <a:pt x="19923" y="8677"/>
                  </a:cubicBezTo>
                  <a:cubicBezTo>
                    <a:pt x="19923" y="2797"/>
                    <a:pt x="15413" y="0"/>
                    <a:pt x="9762" y="0"/>
                  </a:cubicBezTo>
                  <a:close/>
                </a:path>
              </a:pathLst>
            </a:custGeom>
            <a:solidFill>
              <a:srgbClr val="EB620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7" name="Freeform: Shape 17">
              <a:extLst>
                <a:ext uri="{FF2B5EF4-FFF2-40B4-BE49-F238E27FC236}">
                  <a16:creationId xmlns:a16="http://schemas.microsoft.com/office/drawing/2014/main" id="{15D161D6-F759-BCED-3EBF-AF8044DFB318}"/>
                </a:ext>
              </a:extLst>
            </p:cNvPr>
            <p:cNvSpPr/>
            <p:nvPr/>
          </p:nvSpPr>
          <p:spPr>
            <a:xfrm>
              <a:off x="3376678" y="3824188"/>
              <a:ext cx="149908" cy="165721"/>
            </a:xfrm>
            <a:custGeom>
              <a:avLst/>
              <a:gdLst>
                <a:gd name="connsiteX0" fmla="*/ 83517 w 149908"/>
                <a:gd name="connsiteY0" fmla="*/ 73984 h 165721"/>
                <a:gd name="connsiteX1" fmla="*/ 77980 w 149908"/>
                <a:gd name="connsiteY1" fmla="*/ 73070 h 165721"/>
                <a:gd name="connsiteX2" fmla="*/ 67818 w 149908"/>
                <a:gd name="connsiteY2" fmla="*/ 71244 h 165721"/>
                <a:gd name="connsiteX3" fmla="*/ 23919 w 149908"/>
                <a:gd name="connsiteY3" fmla="*/ 43956 h 165721"/>
                <a:gd name="connsiteX4" fmla="*/ 77009 w 149908"/>
                <a:gd name="connsiteY4" fmla="*/ 14557 h 165721"/>
                <a:gd name="connsiteX5" fmla="*/ 131127 w 149908"/>
                <a:gd name="connsiteY5" fmla="*/ 32311 h 165721"/>
                <a:gd name="connsiteX6" fmla="*/ 131869 w 149908"/>
                <a:gd name="connsiteY6" fmla="*/ 32882 h 165721"/>
                <a:gd name="connsiteX7" fmla="*/ 132269 w 149908"/>
                <a:gd name="connsiteY7" fmla="*/ 33224 h 165721"/>
                <a:gd name="connsiteX8" fmla="*/ 133525 w 149908"/>
                <a:gd name="connsiteY8" fmla="*/ 34137 h 165721"/>
                <a:gd name="connsiteX9" fmla="*/ 133582 w 149908"/>
                <a:gd name="connsiteY9" fmla="*/ 34137 h 165721"/>
                <a:gd name="connsiteX10" fmla="*/ 137692 w 149908"/>
                <a:gd name="connsiteY10" fmla="*/ 35222 h 165721"/>
                <a:gd name="connsiteX11" fmla="*/ 145741 w 149908"/>
                <a:gd name="connsiteY11" fmla="*/ 27858 h 165721"/>
                <a:gd name="connsiteX12" fmla="*/ 144086 w 149908"/>
                <a:gd name="connsiteY12" fmla="*/ 23520 h 165721"/>
                <a:gd name="connsiteX13" fmla="*/ 144200 w 149908"/>
                <a:gd name="connsiteY13" fmla="*/ 23405 h 165721"/>
                <a:gd name="connsiteX14" fmla="*/ 141973 w 149908"/>
                <a:gd name="connsiteY14" fmla="*/ 21464 h 165721"/>
                <a:gd name="connsiteX15" fmla="*/ 77066 w 149908"/>
                <a:gd name="connsiteY15" fmla="*/ 0 h 165721"/>
                <a:gd name="connsiteX16" fmla="*/ 7421 w 149908"/>
                <a:gd name="connsiteY16" fmla="*/ 43956 h 165721"/>
                <a:gd name="connsiteX17" fmla="*/ 70673 w 149908"/>
                <a:gd name="connsiteY17" fmla="*/ 86828 h 165721"/>
                <a:gd name="connsiteX18" fmla="*/ 80206 w 149908"/>
                <a:gd name="connsiteY18" fmla="*/ 88484 h 165721"/>
                <a:gd name="connsiteX19" fmla="*/ 133239 w 149908"/>
                <a:gd name="connsiteY19" fmla="*/ 119539 h 165721"/>
                <a:gd name="connsiteX20" fmla="*/ 78094 w 149908"/>
                <a:gd name="connsiteY20" fmla="*/ 151164 h 165721"/>
                <a:gd name="connsiteX21" fmla="*/ 15527 w 149908"/>
                <a:gd name="connsiteY21" fmla="*/ 124163 h 165721"/>
                <a:gd name="connsiteX22" fmla="*/ 13758 w 149908"/>
                <a:gd name="connsiteY22" fmla="*/ 121993 h 165721"/>
                <a:gd name="connsiteX23" fmla="*/ 13758 w 149908"/>
                <a:gd name="connsiteY23" fmla="*/ 121993 h 165721"/>
                <a:gd name="connsiteX24" fmla="*/ 8049 w 149908"/>
                <a:gd name="connsiteY24" fmla="*/ 119596 h 165721"/>
                <a:gd name="connsiteX25" fmla="*/ 0 w 149908"/>
                <a:gd name="connsiteY25" fmla="*/ 127245 h 165721"/>
                <a:gd name="connsiteX26" fmla="*/ 685 w 149908"/>
                <a:gd name="connsiteY26" fmla="*/ 130157 h 165721"/>
                <a:gd name="connsiteX27" fmla="*/ 628 w 149908"/>
                <a:gd name="connsiteY27" fmla="*/ 130157 h 165721"/>
                <a:gd name="connsiteX28" fmla="*/ 2055 w 149908"/>
                <a:gd name="connsiteY28" fmla="*/ 132554 h 165721"/>
                <a:gd name="connsiteX29" fmla="*/ 77866 w 149908"/>
                <a:gd name="connsiteY29" fmla="*/ 165721 h 165721"/>
                <a:gd name="connsiteX30" fmla="*/ 149909 w 149908"/>
                <a:gd name="connsiteY30" fmla="*/ 119881 h 165721"/>
                <a:gd name="connsiteX31" fmla="*/ 83688 w 149908"/>
                <a:gd name="connsiteY31" fmla="*/ 74098 h 16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908" h="165721">
                  <a:moveTo>
                    <a:pt x="83517" y="73984"/>
                  </a:moveTo>
                  <a:lnTo>
                    <a:pt x="77980" y="73070"/>
                  </a:lnTo>
                  <a:cubicBezTo>
                    <a:pt x="74783" y="72385"/>
                    <a:pt x="71244" y="71814"/>
                    <a:pt x="67818" y="71244"/>
                  </a:cubicBezTo>
                  <a:cubicBezTo>
                    <a:pt x="47210" y="67704"/>
                    <a:pt x="23919" y="63765"/>
                    <a:pt x="23919" y="43956"/>
                  </a:cubicBezTo>
                  <a:cubicBezTo>
                    <a:pt x="23919" y="17411"/>
                    <a:pt x="61025" y="14557"/>
                    <a:pt x="77009" y="14557"/>
                  </a:cubicBezTo>
                  <a:cubicBezTo>
                    <a:pt x="99045" y="14557"/>
                    <a:pt x="117255" y="20551"/>
                    <a:pt x="131127" y="32311"/>
                  </a:cubicBezTo>
                  <a:lnTo>
                    <a:pt x="131869" y="32882"/>
                  </a:lnTo>
                  <a:cubicBezTo>
                    <a:pt x="131869" y="32882"/>
                    <a:pt x="132098" y="33110"/>
                    <a:pt x="132269" y="33224"/>
                  </a:cubicBezTo>
                  <a:lnTo>
                    <a:pt x="133525" y="34137"/>
                  </a:lnTo>
                  <a:lnTo>
                    <a:pt x="133582" y="34137"/>
                  </a:lnTo>
                  <a:cubicBezTo>
                    <a:pt x="134895" y="34880"/>
                    <a:pt x="136265" y="35222"/>
                    <a:pt x="137692" y="35222"/>
                  </a:cubicBezTo>
                  <a:cubicBezTo>
                    <a:pt x="142088" y="35222"/>
                    <a:pt x="145741" y="31911"/>
                    <a:pt x="145741" y="27858"/>
                  </a:cubicBezTo>
                  <a:cubicBezTo>
                    <a:pt x="145741" y="26317"/>
                    <a:pt x="145170" y="24775"/>
                    <a:pt x="144086" y="23520"/>
                  </a:cubicBezTo>
                  <a:lnTo>
                    <a:pt x="144200" y="23405"/>
                  </a:lnTo>
                  <a:lnTo>
                    <a:pt x="141973" y="21464"/>
                  </a:lnTo>
                  <a:cubicBezTo>
                    <a:pt x="125361" y="7193"/>
                    <a:pt x="103497" y="0"/>
                    <a:pt x="77066" y="0"/>
                  </a:cubicBezTo>
                  <a:cubicBezTo>
                    <a:pt x="43386" y="0"/>
                    <a:pt x="7421" y="11531"/>
                    <a:pt x="7421" y="43956"/>
                  </a:cubicBezTo>
                  <a:cubicBezTo>
                    <a:pt x="7421" y="76381"/>
                    <a:pt x="38134" y="81005"/>
                    <a:pt x="70673" y="86828"/>
                  </a:cubicBezTo>
                  <a:lnTo>
                    <a:pt x="80206" y="88484"/>
                  </a:lnTo>
                  <a:cubicBezTo>
                    <a:pt x="107493" y="93108"/>
                    <a:pt x="133239" y="97503"/>
                    <a:pt x="133239" y="119539"/>
                  </a:cubicBezTo>
                  <a:cubicBezTo>
                    <a:pt x="133239" y="148881"/>
                    <a:pt x="91053" y="151164"/>
                    <a:pt x="78094" y="151164"/>
                  </a:cubicBezTo>
                  <a:cubicBezTo>
                    <a:pt x="50921" y="151164"/>
                    <a:pt x="28143" y="141345"/>
                    <a:pt x="15527" y="124163"/>
                  </a:cubicBezTo>
                  <a:lnTo>
                    <a:pt x="13758" y="121993"/>
                  </a:lnTo>
                  <a:lnTo>
                    <a:pt x="13758" y="121993"/>
                  </a:lnTo>
                  <a:cubicBezTo>
                    <a:pt x="12217" y="120452"/>
                    <a:pt x="10218" y="119596"/>
                    <a:pt x="8049" y="119596"/>
                  </a:cubicBezTo>
                  <a:cubicBezTo>
                    <a:pt x="3596" y="119596"/>
                    <a:pt x="0" y="123021"/>
                    <a:pt x="0" y="127245"/>
                  </a:cubicBezTo>
                  <a:cubicBezTo>
                    <a:pt x="0" y="128216"/>
                    <a:pt x="228" y="129129"/>
                    <a:pt x="685" y="130157"/>
                  </a:cubicBezTo>
                  <a:lnTo>
                    <a:pt x="628" y="130157"/>
                  </a:lnTo>
                  <a:cubicBezTo>
                    <a:pt x="628" y="130157"/>
                    <a:pt x="2055" y="132554"/>
                    <a:pt x="2055" y="132554"/>
                  </a:cubicBezTo>
                  <a:cubicBezTo>
                    <a:pt x="13929" y="152420"/>
                    <a:pt x="44356" y="165721"/>
                    <a:pt x="77866" y="165721"/>
                  </a:cubicBezTo>
                  <a:cubicBezTo>
                    <a:pt x="111375" y="165721"/>
                    <a:pt x="149909" y="153676"/>
                    <a:pt x="149909" y="119881"/>
                  </a:cubicBezTo>
                  <a:cubicBezTo>
                    <a:pt x="149909" y="86086"/>
                    <a:pt x="113202" y="79007"/>
                    <a:pt x="83688" y="74098"/>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8" name="Freeform: Shape 18">
              <a:extLst>
                <a:ext uri="{FF2B5EF4-FFF2-40B4-BE49-F238E27FC236}">
                  <a16:creationId xmlns:a16="http://schemas.microsoft.com/office/drawing/2014/main" id="{AD67AF06-238F-3A66-1A45-BE91DC432246}"/>
                </a:ext>
              </a:extLst>
            </p:cNvPr>
            <p:cNvSpPr/>
            <p:nvPr/>
          </p:nvSpPr>
          <p:spPr>
            <a:xfrm>
              <a:off x="3177675" y="3823389"/>
              <a:ext cx="164579" cy="166120"/>
            </a:xfrm>
            <a:custGeom>
              <a:avLst/>
              <a:gdLst>
                <a:gd name="connsiteX0" fmla="*/ 84259 w 164579"/>
                <a:gd name="connsiteY0" fmla="*/ 1656 h 166120"/>
                <a:gd name="connsiteX1" fmla="*/ 17126 w 164579"/>
                <a:gd name="connsiteY1" fmla="*/ 32996 h 166120"/>
                <a:gd name="connsiteX2" fmla="*/ 17411 w 164579"/>
                <a:gd name="connsiteY2" fmla="*/ 7992 h 166120"/>
                <a:gd name="connsiteX3" fmla="*/ 8677 w 164579"/>
                <a:gd name="connsiteY3" fmla="*/ 0 h 166120"/>
                <a:gd name="connsiteX4" fmla="*/ 0 w 164579"/>
                <a:gd name="connsiteY4" fmla="*/ 7992 h 166120"/>
                <a:gd name="connsiteX5" fmla="*/ 0 w 164579"/>
                <a:gd name="connsiteY5" fmla="*/ 158072 h 166120"/>
                <a:gd name="connsiteX6" fmla="*/ 8677 w 164579"/>
                <a:gd name="connsiteY6" fmla="*/ 166121 h 166120"/>
                <a:gd name="connsiteX7" fmla="*/ 17411 w 164579"/>
                <a:gd name="connsiteY7" fmla="*/ 158072 h 166120"/>
                <a:gd name="connsiteX8" fmla="*/ 17411 w 164579"/>
                <a:gd name="connsiteY8" fmla="*/ 78151 h 166120"/>
                <a:gd name="connsiteX9" fmla="*/ 84316 w 164579"/>
                <a:gd name="connsiteY9" fmla="*/ 17297 h 166120"/>
                <a:gd name="connsiteX10" fmla="*/ 84773 w 164579"/>
                <a:gd name="connsiteY10" fmla="*/ 17297 h 166120"/>
                <a:gd name="connsiteX11" fmla="*/ 130842 w 164579"/>
                <a:gd name="connsiteY11" fmla="*/ 31683 h 166120"/>
                <a:gd name="connsiteX12" fmla="*/ 147168 w 164579"/>
                <a:gd name="connsiteY12" fmla="*/ 75183 h 166120"/>
                <a:gd name="connsiteX13" fmla="*/ 147168 w 164579"/>
                <a:gd name="connsiteY13" fmla="*/ 158186 h 166120"/>
                <a:gd name="connsiteX14" fmla="*/ 147397 w 164579"/>
                <a:gd name="connsiteY14" fmla="*/ 159784 h 166120"/>
                <a:gd name="connsiteX15" fmla="*/ 147625 w 164579"/>
                <a:gd name="connsiteY15" fmla="*/ 160641 h 166120"/>
                <a:gd name="connsiteX16" fmla="*/ 147853 w 164579"/>
                <a:gd name="connsiteY16" fmla="*/ 161040 h 166120"/>
                <a:gd name="connsiteX17" fmla="*/ 155903 w 164579"/>
                <a:gd name="connsiteY17" fmla="*/ 166121 h 166120"/>
                <a:gd name="connsiteX18" fmla="*/ 164580 w 164579"/>
                <a:gd name="connsiteY18" fmla="*/ 158072 h 166120"/>
                <a:gd name="connsiteX19" fmla="*/ 164580 w 164579"/>
                <a:gd name="connsiteY19" fmla="*/ 74840 h 166120"/>
                <a:gd name="connsiteX20" fmla="*/ 84259 w 164579"/>
                <a:gd name="connsiteY20" fmla="*/ 1656 h 16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579" h="166120">
                  <a:moveTo>
                    <a:pt x="84259" y="1656"/>
                  </a:moveTo>
                  <a:cubicBezTo>
                    <a:pt x="62795" y="1656"/>
                    <a:pt x="34252" y="9933"/>
                    <a:pt x="17126" y="32996"/>
                  </a:cubicBezTo>
                  <a:lnTo>
                    <a:pt x="17411" y="7992"/>
                  </a:lnTo>
                  <a:cubicBezTo>
                    <a:pt x="17411" y="3768"/>
                    <a:pt x="12502" y="0"/>
                    <a:pt x="8677" y="0"/>
                  </a:cubicBezTo>
                  <a:cubicBezTo>
                    <a:pt x="3939" y="0"/>
                    <a:pt x="57" y="3596"/>
                    <a:pt x="0" y="7992"/>
                  </a:cubicBezTo>
                  <a:lnTo>
                    <a:pt x="0" y="158072"/>
                  </a:lnTo>
                  <a:cubicBezTo>
                    <a:pt x="0" y="162525"/>
                    <a:pt x="3882" y="166121"/>
                    <a:pt x="8677" y="166121"/>
                  </a:cubicBezTo>
                  <a:cubicBezTo>
                    <a:pt x="13472" y="166121"/>
                    <a:pt x="17354" y="162525"/>
                    <a:pt x="17411" y="158072"/>
                  </a:cubicBezTo>
                  <a:lnTo>
                    <a:pt x="17411" y="78151"/>
                  </a:lnTo>
                  <a:cubicBezTo>
                    <a:pt x="17411" y="44013"/>
                    <a:pt x="46811" y="17297"/>
                    <a:pt x="84316" y="17297"/>
                  </a:cubicBezTo>
                  <a:lnTo>
                    <a:pt x="84773" y="17297"/>
                  </a:lnTo>
                  <a:cubicBezTo>
                    <a:pt x="104867" y="17297"/>
                    <a:pt x="120338" y="22149"/>
                    <a:pt x="130842" y="31683"/>
                  </a:cubicBezTo>
                  <a:cubicBezTo>
                    <a:pt x="141688" y="41502"/>
                    <a:pt x="147168" y="56116"/>
                    <a:pt x="147168" y="75183"/>
                  </a:cubicBezTo>
                  <a:lnTo>
                    <a:pt x="147168" y="158186"/>
                  </a:lnTo>
                  <a:cubicBezTo>
                    <a:pt x="147168" y="158186"/>
                    <a:pt x="147397" y="159784"/>
                    <a:pt x="147397" y="159784"/>
                  </a:cubicBezTo>
                  <a:lnTo>
                    <a:pt x="147625" y="160641"/>
                  </a:lnTo>
                  <a:lnTo>
                    <a:pt x="147853" y="161040"/>
                  </a:lnTo>
                  <a:cubicBezTo>
                    <a:pt x="149166" y="164123"/>
                    <a:pt x="152363" y="166121"/>
                    <a:pt x="155903" y="166121"/>
                  </a:cubicBezTo>
                  <a:cubicBezTo>
                    <a:pt x="160698" y="166121"/>
                    <a:pt x="164580" y="162525"/>
                    <a:pt x="164580" y="158072"/>
                  </a:cubicBezTo>
                  <a:lnTo>
                    <a:pt x="164580" y="74840"/>
                  </a:lnTo>
                  <a:cubicBezTo>
                    <a:pt x="164580" y="28372"/>
                    <a:pt x="135294" y="1656"/>
                    <a:pt x="84259" y="1656"/>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39" name="Freeform: Shape 19">
              <a:extLst>
                <a:ext uri="{FF2B5EF4-FFF2-40B4-BE49-F238E27FC236}">
                  <a16:creationId xmlns:a16="http://schemas.microsoft.com/office/drawing/2014/main" id="{9F061174-74E2-15CF-A7DF-1C8DB886AA46}"/>
                </a:ext>
              </a:extLst>
            </p:cNvPr>
            <p:cNvSpPr/>
            <p:nvPr/>
          </p:nvSpPr>
          <p:spPr>
            <a:xfrm>
              <a:off x="3850551" y="3766874"/>
              <a:ext cx="159270" cy="222750"/>
            </a:xfrm>
            <a:custGeom>
              <a:avLst/>
              <a:gdLst>
                <a:gd name="connsiteX0" fmla="*/ 84259 w 159270"/>
                <a:gd name="connsiteY0" fmla="*/ 57429 h 222750"/>
                <a:gd name="connsiteX1" fmla="*/ 16384 w 159270"/>
                <a:gd name="connsiteY1" fmla="*/ 89740 h 222750"/>
                <a:gd name="connsiteX2" fmla="*/ 17354 w 159270"/>
                <a:gd name="connsiteY2" fmla="*/ 62452 h 222750"/>
                <a:gd name="connsiteX3" fmla="*/ 17354 w 159270"/>
                <a:gd name="connsiteY3" fmla="*/ 9419 h 222750"/>
                <a:gd name="connsiteX4" fmla="*/ 17354 w 159270"/>
                <a:gd name="connsiteY4" fmla="*/ 8734 h 222750"/>
                <a:gd name="connsiteX5" fmla="*/ 17354 w 159270"/>
                <a:gd name="connsiteY5" fmla="*/ 8734 h 222750"/>
                <a:gd name="connsiteX6" fmla="*/ 17354 w 159270"/>
                <a:gd name="connsiteY6" fmla="*/ 8049 h 222750"/>
                <a:gd name="connsiteX7" fmla="*/ 17354 w 159270"/>
                <a:gd name="connsiteY7" fmla="*/ 7650 h 222750"/>
                <a:gd name="connsiteX8" fmla="*/ 17297 w 159270"/>
                <a:gd name="connsiteY8" fmla="*/ 7250 h 222750"/>
                <a:gd name="connsiteX9" fmla="*/ 16897 w 159270"/>
                <a:gd name="connsiteY9" fmla="*/ 5709 h 222750"/>
                <a:gd name="connsiteX10" fmla="*/ 16897 w 159270"/>
                <a:gd name="connsiteY10" fmla="*/ 5709 h 222750"/>
                <a:gd name="connsiteX11" fmla="*/ 8677 w 159270"/>
                <a:gd name="connsiteY11" fmla="*/ 0 h 222750"/>
                <a:gd name="connsiteX12" fmla="*/ 0 w 159270"/>
                <a:gd name="connsiteY12" fmla="*/ 7935 h 222750"/>
                <a:gd name="connsiteX13" fmla="*/ 114 w 159270"/>
                <a:gd name="connsiteY13" fmla="*/ 8563 h 222750"/>
                <a:gd name="connsiteX14" fmla="*/ 114 w 159270"/>
                <a:gd name="connsiteY14" fmla="*/ 8620 h 222750"/>
                <a:gd name="connsiteX15" fmla="*/ 114 w 159270"/>
                <a:gd name="connsiteY15" fmla="*/ 8791 h 222750"/>
                <a:gd name="connsiteX16" fmla="*/ 0 w 159270"/>
                <a:gd name="connsiteY16" fmla="*/ 9419 h 222750"/>
                <a:gd name="connsiteX17" fmla="*/ 0 w 159270"/>
                <a:gd name="connsiteY17" fmla="*/ 214245 h 222750"/>
                <a:gd name="connsiteX18" fmla="*/ 0 w 159270"/>
                <a:gd name="connsiteY18" fmla="*/ 214416 h 222750"/>
                <a:gd name="connsiteX19" fmla="*/ 0 w 159270"/>
                <a:gd name="connsiteY19" fmla="*/ 214587 h 222750"/>
                <a:gd name="connsiteX20" fmla="*/ 0 w 159270"/>
                <a:gd name="connsiteY20" fmla="*/ 214987 h 222750"/>
                <a:gd name="connsiteX21" fmla="*/ 228 w 159270"/>
                <a:gd name="connsiteY21" fmla="*/ 215615 h 222750"/>
                <a:gd name="connsiteX22" fmla="*/ 856 w 159270"/>
                <a:gd name="connsiteY22" fmla="*/ 217898 h 222750"/>
                <a:gd name="connsiteX23" fmla="*/ 2398 w 159270"/>
                <a:gd name="connsiteY23" fmla="*/ 220010 h 222750"/>
                <a:gd name="connsiteX24" fmla="*/ 2626 w 159270"/>
                <a:gd name="connsiteY24" fmla="*/ 220296 h 222750"/>
                <a:gd name="connsiteX25" fmla="*/ 8791 w 159270"/>
                <a:gd name="connsiteY25" fmla="*/ 222750 h 222750"/>
                <a:gd name="connsiteX26" fmla="*/ 14957 w 159270"/>
                <a:gd name="connsiteY26" fmla="*/ 220353 h 222750"/>
                <a:gd name="connsiteX27" fmla="*/ 15128 w 159270"/>
                <a:gd name="connsiteY27" fmla="*/ 220125 h 222750"/>
                <a:gd name="connsiteX28" fmla="*/ 16669 w 159270"/>
                <a:gd name="connsiteY28" fmla="*/ 218012 h 222750"/>
                <a:gd name="connsiteX29" fmla="*/ 17297 w 159270"/>
                <a:gd name="connsiteY29" fmla="*/ 215615 h 222750"/>
                <a:gd name="connsiteX30" fmla="*/ 17411 w 159270"/>
                <a:gd name="connsiteY30" fmla="*/ 215101 h 222750"/>
                <a:gd name="connsiteX31" fmla="*/ 17468 w 159270"/>
                <a:gd name="connsiteY31" fmla="*/ 214701 h 222750"/>
                <a:gd name="connsiteX32" fmla="*/ 17411 w 159270"/>
                <a:gd name="connsiteY32" fmla="*/ 214359 h 222750"/>
                <a:gd name="connsiteX33" fmla="*/ 17411 w 159270"/>
                <a:gd name="connsiteY33" fmla="*/ 133068 h 222750"/>
                <a:gd name="connsiteX34" fmla="*/ 37449 w 159270"/>
                <a:gd name="connsiteY34" fmla="*/ 89740 h 222750"/>
                <a:gd name="connsiteX35" fmla="*/ 84316 w 159270"/>
                <a:gd name="connsiteY35" fmla="*/ 72842 h 222750"/>
                <a:gd name="connsiteX36" fmla="*/ 141916 w 159270"/>
                <a:gd name="connsiteY36" fmla="*/ 130042 h 222750"/>
                <a:gd name="connsiteX37" fmla="*/ 141916 w 159270"/>
                <a:gd name="connsiteY37" fmla="*/ 214758 h 222750"/>
                <a:gd name="connsiteX38" fmla="*/ 147225 w 159270"/>
                <a:gd name="connsiteY38" fmla="*/ 222123 h 222750"/>
                <a:gd name="connsiteX39" fmla="*/ 150594 w 159270"/>
                <a:gd name="connsiteY39" fmla="*/ 222750 h 222750"/>
                <a:gd name="connsiteX40" fmla="*/ 159270 w 159270"/>
                <a:gd name="connsiteY40" fmla="*/ 214701 h 222750"/>
                <a:gd name="connsiteX41" fmla="*/ 159270 w 159270"/>
                <a:gd name="connsiteY41" fmla="*/ 129700 h 222750"/>
                <a:gd name="connsiteX42" fmla="*/ 84373 w 159270"/>
                <a:gd name="connsiteY42" fmla="*/ 57543 h 2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9270" h="222750">
                  <a:moveTo>
                    <a:pt x="84259" y="57429"/>
                  </a:moveTo>
                  <a:cubicBezTo>
                    <a:pt x="66905" y="57429"/>
                    <a:pt x="35450" y="61710"/>
                    <a:pt x="16384" y="89740"/>
                  </a:cubicBezTo>
                  <a:lnTo>
                    <a:pt x="17354" y="62452"/>
                  </a:lnTo>
                  <a:lnTo>
                    <a:pt x="17354" y="9419"/>
                  </a:lnTo>
                  <a:cubicBezTo>
                    <a:pt x="17354" y="9419"/>
                    <a:pt x="17354" y="8734"/>
                    <a:pt x="17354" y="8734"/>
                  </a:cubicBezTo>
                  <a:lnTo>
                    <a:pt x="17354" y="8734"/>
                  </a:lnTo>
                  <a:cubicBezTo>
                    <a:pt x="17354" y="8734"/>
                    <a:pt x="17354" y="8049"/>
                    <a:pt x="17354" y="8049"/>
                  </a:cubicBezTo>
                  <a:cubicBezTo>
                    <a:pt x="17354" y="7935"/>
                    <a:pt x="17354" y="7764"/>
                    <a:pt x="17354" y="7650"/>
                  </a:cubicBezTo>
                  <a:cubicBezTo>
                    <a:pt x="17354" y="7478"/>
                    <a:pt x="17354" y="7364"/>
                    <a:pt x="17297" y="7250"/>
                  </a:cubicBezTo>
                  <a:lnTo>
                    <a:pt x="16897" y="5709"/>
                  </a:lnTo>
                  <a:lnTo>
                    <a:pt x="16897" y="5709"/>
                  </a:lnTo>
                  <a:cubicBezTo>
                    <a:pt x="15870" y="2398"/>
                    <a:pt x="12559" y="0"/>
                    <a:pt x="8677" y="0"/>
                  </a:cubicBezTo>
                  <a:cubicBezTo>
                    <a:pt x="3882" y="0"/>
                    <a:pt x="0" y="3539"/>
                    <a:pt x="0" y="7935"/>
                  </a:cubicBezTo>
                  <a:cubicBezTo>
                    <a:pt x="0" y="8163"/>
                    <a:pt x="57" y="8392"/>
                    <a:pt x="114" y="8563"/>
                  </a:cubicBezTo>
                  <a:cubicBezTo>
                    <a:pt x="114" y="8563"/>
                    <a:pt x="114" y="8677"/>
                    <a:pt x="114" y="8620"/>
                  </a:cubicBezTo>
                  <a:cubicBezTo>
                    <a:pt x="114" y="8677"/>
                    <a:pt x="114" y="8734"/>
                    <a:pt x="114" y="8791"/>
                  </a:cubicBezTo>
                  <a:cubicBezTo>
                    <a:pt x="114" y="8963"/>
                    <a:pt x="0" y="9191"/>
                    <a:pt x="0" y="9419"/>
                  </a:cubicBezTo>
                  <a:lnTo>
                    <a:pt x="0" y="214245"/>
                  </a:lnTo>
                  <a:cubicBezTo>
                    <a:pt x="0" y="214245"/>
                    <a:pt x="0" y="214416"/>
                    <a:pt x="0" y="214416"/>
                  </a:cubicBezTo>
                  <a:cubicBezTo>
                    <a:pt x="0" y="214416"/>
                    <a:pt x="0" y="214530"/>
                    <a:pt x="0" y="214587"/>
                  </a:cubicBezTo>
                  <a:lnTo>
                    <a:pt x="0" y="214987"/>
                  </a:lnTo>
                  <a:cubicBezTo>
                    <a:pt x="0" y="214987"/>
                    <a:pt x="114" y="215386"/>
                    <a:pt x="228" y="215615"/>
                  </a:cubicBezTo>
                  <a:cubicBezTo>
                    <a:pt x="343" y="216357"/>
                    <a:pt x="457" y="217156"/>
                    <a:pt x="856" y="217898"/>
                  </a:cubicBezTo>
                  <a:cubicBezTo>
                    <a:pt x="1256" y="218755"/>
                    <a:pt x="1884" y="219440"/>
                    <a:pt x="2398" y="220010"/>
                  </a:cubicBezTo>
                  <a:cubicBezTo>
                    <a:pt x="2398" y="220067"/>
                    <a:pt x="2512" y="220182"/>
                    <a:pt x="2626" y="220296"/>
                  </a:cubicBezTo>
                  <a:cubicBezTo>
                    <a:pt x="4281" y="221837"/>
                    <a:pt x="6451" y="222750"/>
                    <a:pt x="8791" y="222750"/>
                  </a:cubicBezTo>
                  <a:cubicBezTo>
                    <a:pt x="11132" y="222750"/>
                    <a:pt x="13301" y="221894"/>
                    <a:pt x="14957" y="220353"/>
                  </a:cubicBezTo>
                  <a:cubicBezTo>
                    <a:pt x="15071" y="220239"/>
                    <a:pt x="15128" y="220182"/>
                    <a:pt x="15128" y="220125"/>
                  </a:cubicBezTo>
                  <a:cubicBezTo>
                    <a:pt x="15870" y="219382"/>
                    <a:pt x="16327" y="218697"/>
                    <a:pt x="16669" y="218012"/>
                  </a:cubicBezTo>
                  <a:cubicBezTo>
                    <a:pt x="17069" y="217270"/>
                    <a:pt x="17183" y="216471"/>
                    <a:pt x="17297" y="215615"/>
                  </a:cubicBezTo>
                  <a:cubicBezTo>
                    <a:pt x="17297" y="215501"/>
                    <a:pt x="17411" y="215386"/>
                    <a:pt x="17411" y="215101"/>
                  </a:cubicBezTo>
                  <a:cubicBezTo>
                    <a:pt x="17411" y="215044"/>
                    <a:pt x="17468" y="214873"/>
                    <a:pt x="17468" y="214701"/>
                  </a:cubicBezTo>
                  <a:cubicBezTo>
                    <a:pt x="17468" y="214530"/>
                    <a:pt x="17468" y="214416"/>
                    <a:pt x="17411" y="214359"/>
                  </a:cubicBezTo>
                  <a:lnTo>
                    <a:pt x="17411" y="133068"/>
                  </a:lnTo>
                  <a:cubicBezTo>
                    <a:pt x="17468" y="116570"/>
                    <a:pt x="24547" y="101157"/>
                    <a:pt x="37449" y="89740"/>
                  </a:cubicBezTo>
                  <a:cubicBezTo>
                    <a:pt x="50065" y="78551"/>
                    <a:pt x="67076" y="72385"/>
                    <a:pt x="84316" y="72842"/>
                  </a:cubicBezTo>
                  <a:cubicBezTo>
                    <a:pt x="124676" y="73812"/>
                    <a:pt x="141916" y="90938"/>
                    <a:pt x="141916" y="130042"/>
                  </a:cubicBezTo>
                  <a:lnTo>
                    <a:pt x="141916" y="214758"/>
                  </a:lnTo>
                  <a:cubicBezTo>
                    <a:pt x="141916" y="218012"/>
                    <a:pt x="143971" y="220867"/>
                    <a:pt x="147225" y="222123"/>
                  </a:cubicBezTo>
                  <a:cubicBezTo>
                    <a:pt x="148310" y="222522"/>
                    <a:pt x="149452" y="222750"/>
                    <a:pt x="150594" y="222750"/>
                  </a:cubicBezTo>
                  <a:cubicBezTo>
                    <a:pt x="155389" y="222750"/>
                    <a:pt x="159270" y="219154"/>
                    <a:pt x="159270" y="214701"/>
                  </a:cubicBezTo>
                  <a:lnTo>
                    <a:pt x="159270" y="129700"/>
                  </a:lnTo>
                  <a:cubicBezTo>
                    <a:pt x="159270" y="81805"/>
                    <a:pt x="134038" y="57543"/>
                    <a:pt x="84373" y="5754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0" name="Freeform: Shape 20">
              <a:extLst>
                <a:ext uri="{FF2B5EF4-FFF2-40B4-BE49-F238E27FC236}">
                  <a16:creationId xmlns:a16="http://schemas.microsoft.com/office/drawing/2014/main" id="{FD718256-2711-7315-2963-6DE2D75DCA8C}"/>
                </a:ext>
              </a:extLst>
            </p:cNvPr>
            <p:cNvSpPr/>
            <p:nvPr/>
          </p:nvSpPr>
          <p:spPr>
            <a:xfrm>
              <a:off x="3622548" y="3817395"/>
              <a:ext cx="188099" cy="277781"/>
            </a:xfrm>
            <a:custGeom>
              <a:avLst/>
              <a:gdLst>
                <a:gd name="connsiteX0" fmla="*/ 136722 w 188099"/>
                <a:gd name="connsiteY0" fmla="*/ 162525 h 277781"/>
                <a:gd name="connsiteX1" fmla="*/ 188099 w 188099"/>
                <a:gd name="connsiteY1" fmla="*/ 89682 h 277781"/>
                <a:gd name="connsiteX2" fmla="*/ 163153 w 188099"/>
                <a:gd name="connsiteY2" fmla="*/ 31340 h 277781"/>
                <a:gd name="connsiteX3" fmla="*/ 179194 w 188099"/>
                <a:gd name="connsiteY3" fmla="*/ 14100 h 277781"/>
                <a:gd name="connsiteX4" fmla="*/ 180278 w 188099"/>
                <a:gd name="connsiteY4" fmla="*/ 12901 h 277781"/>
                <a:gd name="connsiteX5" fmla="*/ 183076 w 188099"/>
                <a:gd name="connsiteY5" fmla="*/ 7421 h 277781"/>
                <a:gd name="connsiteX6" fmla="*/ 174684 w 188099"/>
                <a:gd name="connsiteY6" fmla="*/ 0 h 277781"/>
                <a:gd name="connsiteX7" fmla="*/ 168804 w 188099"/>
                <a:gd name="connsiteY7" fmla="*/ 2283 h 277781"/>
                <a:gd name="connsiteX8" fmla="*/ 168804 w 188099"/>
                <a:gd name="connsiteY8" fmla="*/ 2283 h 277781"/>
                <a:gd name="connsiteX9" fmla="*/ 150651 w 188099"/>
                <a:gd name="connsiteY9" fmla="*/ 21864 h 277781"/>
                <a:gd name="connsiteX10" fmla="*/ 94421 w 188099"/>
                <a:gd name="connsiteY10" fmla="*/ 7650 h 277781"/>
                <a:gd name="connsiteX11" fmla="*/ 0 w 188099"/>
                <a:gd name="connsiteY11" fmla="*/ 89740 h 277781"/>
                <a:gd name="connsiteX12" fmla="*/ 94421 w 188099"/>
                <a:gd name="connsiteY12" fmla="*/ 171830 h 277781"/>
                <a:gd name="connsiteX13" fmla="*/ 168918 w 188099"/>
                <a:gd name="connsiteY13" fmla="*/ 217156 h 277781"/>
                <a:gd name="connsiteX14" fmla="*/ 94421 w 188099"/>
                <a:gd name="connsiteY14" fmla="*/ 262140 h 277781"/>
                <a:gd name="connsiteX15" fmla="*/ 22092 w 188099"/>
                <a:gd name="connsiteY15" fmla="*/ 211847 h 277781"/>
                <a:gd name="connsiteX16" fmla="*/ 22092 w 188099"/>
                <a:gd name="connsiteY16" fmla="*/ 209564 h 277781"/>
                <a:gd name="connsiteX17" fmla="*/ 21921 w 188099"/>
                <a:gd name="connsiteY17" fmla="*/ 208879 h 277781"/>
                <a:gd name="connsiteX18" fmla="*/ 21921 w 188099"/>
                <a:gd name="connsiteY18" fmla="*/ 208879 h 277781"/>
                <a:gd name="connsiteX19" fmla="*/ 13472 w 188099"/>
                <a:gd name="connsiteY19" fmla="*/ 201914 h 277781"/>
                <a:gd name="connsiteX20" fmla="*/ 4966 w 188099"/>
                <a:gd name="connsiteY20" fmla="*/ 209678 h 277781"/>
                <a:gd name="connsiteX21" fmla="*/ 5081 w 188099"/>
                <a:gd name="connsiteY21" fmla="*/ 210077 h 277781"/>
                <a:gd name="connsiteX22" fmla="*/ 5081 w 188099"/>
                <a:gd name="connsiteY22" fmla="*/ 212018 h 277781"/>
                <a:gd name="connsiteX23" fmla="*/ 94478 w 188099"/>
                <a:gd name="connsiteY23" fmla="*/ 277782 h 277781"/>
                <a:gd name="connsiteX24" fmla="*/ 186386 w 188099"/>
                <a:gd name="connsiteY24" fmla="*/ 217213 h 277781"/>
                <a:gd name="connsiteX25" fmla="*/ 136836 w 188099"/>
                <a:gd name="connsiteY25" fmla="*/ 162639 h 277781"/>
                <a:gd name="connsiteX26" fmla="*/ 170688 w 188099"/>
                <a:gd name="connsiteY26" fmla="*/ 89682 h 277781"/>
                <a:gd name="connsiteX27" fmla="*/ 94363 w 188099"/>
                <a:gd name="connsiteY27" fmla="*/ 156188 h 277781"/>
                <a:gd name="connsiteX28" fmla="*/ 17354 w 188099"/>
                <a:gd name="connsiteY28" fmla="*/ 89682 h 277781"/>
                <a:gd name="connsiteX29" fmla="*/ 94363 w 188099"/>
                <a:gd name="connsiteY29" fmla="*/ 23177 h 277781"/>
                <a:gd name="connsiteX30" fmla="*/ 170688 w 188099"/>
                <a:gd name="connsiteY30" fmla="*/ 89682 h 27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8099" h="277781">
                  <a:moveTo>
                    <a:pt x="136722" y="162525"/>
                  </a:moveTo>
                  <a:cubicBezTo>
                    <a:pt x="172001" y="150023"/>
                    <a:pt x="188099" y="116285"/>
                    <a:pt x="188099" y="89682"/>
                  </a:cubicBezTo>
                  <a:cubicBezTo>
                    <a:pt x="188099" y="56687"/>
                    <a:pt x="174398" y="42586"/>
                    <a:pt x="163153" y="31340"/>
                  </a:cubicBezTo>
                  <a:lnTo>
                    <a:pt x="179194" y="14100"/>
                  </a:lnTo>
                  <a:lnTo>
                    <a:pt x="180278" y="12901"/>
                  </a:lnTo>
                  <a:cubicBezTo>
                    <a:pt x="182105" y="11474"/>
                    <a:pt x="183076" y="9533"/>
                    <a:pt x="183076" y="7421"/>
                  </a:cubicBezTo>
                  <a:cubicBezTo>
                    <a:pt x="183076" y="3311"/>
                    <a:pt x="179308" y="0"/>
                    <a:pt x="174684" y="0"/>
                  </a:cubicBezTo>
                  <a:cubicBezTo>
                    <a:pt x="172458" y="0"/>
                    <a:pt x="170402" y="799"/>
                    <a:pt x="168804" y="2283"/>
                  </a:cubicBezTo>
                  <a:lnTo>
                    <a:pt x="168804" y="2283"/>
                  </a:lnTo>
                  <a:cubicBezTo>
                    <a:pt x="168804" y="2283"/>
                    <a:pt x="150651" y="21864"/>
                    <a:pt x="150651" y="21864"/>
                  </a:cubicBezTo>
                  <a:cubicBezTo>
                    <a:pt x="135865" y="13073"/>
                    <a:pt x="114401" y="7650"/>
                    <a:pt x="94421" y="7650"/>
                  </a:cubicBezTo>
                  <a:cubicBezTo>
                    <a:pt x="48638" y="7650"/>
                    <a:pt x="0" y="36421"/>
                    <a:pt x="0" y="89740"/>
                  </a:cubicBezTo>
                  <a:cubicBezTo>
                    <a:pt x="0" y="143058"/>
                    <a:pt x="36192" y="171830"/>
                    <a:pt x="94421" y="171830"/>
                  </a:cubicBezTo>
                  <a:cubicBezTo>
                    <a:pt x="106865" y="171830"/>
                    <a:pt x="168918" y="173999"/>
                    <a:pt x="168918" y="217156"/>
                  </a:cubicBezTo>
                  <a:cubicBezTo>
                    <a:pt x="168918" y="250323"/>
                    <a:pt x="130442" y="262140"/>
                    <a:pt x="94421" y="262140"/>
                  </a:cubicBezTo>
                  <a:cubicBezTo>
                    <a:pt x="58399" y="262140"/>
                    <a:pt x="22207" y="244900"/>
                    <a:pt x="22092" y="211847"/>
                  </a:cubicBezTo>
                  <a:lnTo>
                    <a:pt x="22092" y="209564"/>
                  </a:lnTo>
                  <a:cubicBezTo>
                    <a:pt x="22092" y="209564"/>
                    <a:pt x="21921" y="208879"/>
                    <a:pt x="21921" y="208879"/>
                  </a:cubicBezTo>
                  <a:lnTo>
                    <a:pt x="21921" y="208879"/>
                  </a:lnTo>
                  <a:cubicBezTo>
                    <a:pt x="21464" y="204940"/>
                    <a:pt x="17811" y="201914"/>
                    <a:pt x="13472" y="201914"/>
                  </a:cubicBezTo>
                  <a:cubicBezTo>
                    <a:pt x="8791" y="201914"/>
                    <a:pt x="4966" y="205396"/>
                    <a:pt x="4966" y="209678"/>
                  </a:cubicBezTo>
                  <a:cubicBezTo>
                    <a:pt x="4966" y="209849"/>
                    <a:pt x="4966" y="210020"/>
                    <a:pt x="5081" y="210077"/>
                  </a:cubicBezTo>
                  <a:lnTo>
                    <a:pt x="5081" y="212018"/>
                  </a:lnTo>
                  <a:cubicBezTo>
                    <a:pt x="5195" y="255175"/>
                    <a:pt x="50122" y="277782"/>
                    <a:pt x="94478" y="277782"/>
                  </a:cubicBezTo>
                  <a:cubicBezTo>
                    <a:pt x="148595" y="277782"/>
                    <a:pt x="186386" y="252892"/>
                    <a:pt x="186386" y="217213"/>
                  </a:cubicBezTo>
                  <a:cubicBezTo>
                    <a:pt x="186386" y="190725"/>
                    <a:pt x="168804" y="171373"/>
                    <a:pt x="136836" y="162639"/>
                  </a:cubicBezTo>
                  <a:close/>
                  <a:moveTo>
                    <a:pt x="170688" y="89682"/>
                  </a:moveTo>
                  <a:cubicBezTo>
                    <a:pt x="170688" y="122336"/>
                    <a:pt x="142145" y="156188"/>
                    <a:pt x="94363" y="156188"/>
                  </a:cubicBezTo>
                  <a:cubicBezTo>
                    <a:pt x="46582" y="156188"/>
                    <a:pt x="17354" y="131355"/>
                    <a:pt x="17354" y="89682"/>
                  </a:cubicBezTo>
                  <a:cubicBezTo>
                    <a:pt x="17354" y="44013"/>
                    <a:pt x="57314" y="23177"/>
                    <a:pt x="94363" y="23177"/>
                  </a:cubicBezTo>
                  <a:cubicBezTo>
                    <a:pt x="131413" y="23177"/>
                    <a:pt x="170688" y="40588"/>
                    <a:pt x="170688" y="89682"/>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sp>
          <p:nvSpPr>
            <p:cNvPr id="41" name="Freeform: Shape 21">
              <a:extLst>
                <a:ext uri="{FF2B5EF4-FFF2-40B4-BE49-F238E27FC236}">
                  <a16:creationId xmlns:a16="http://schemas.microsoft.com/office/drawing/2014/main" id="{231A0725-EDE1-83AF-8F7C-0922EEB9710C}"/>
                </a:ext>
              </a:extLst>
            </p:cNvPr>
            <p:cNvSpPr/>
            <p:nvPr/>
          </p:nvSpPr>
          <p:spPr>
            <a:xfrm>
              <a:off x="4047955" y="3767216"/>
              <a:ext cx="95505" cy="222579"/>
            </a:xfrm>
            <a:custGeom>
              <a:avLst/>
              <a:gdLst>
                <a:gd name="connsiteX0" fmla="*/ 87113 w 95505"/>
                <a:gd name="connsiteY0" fmla="*/ 197062 h 222579"/>
                <a:gd name="connsiteX1" fmla="*/ 83574 w 95505"/>
                <a:gd name="connsiteY1" fmla="*/ 197918 h 222579"/>
                <a:gd name="connsiteX2" fmla="*/ 83574 w 95505"/>
                <a:gd name="connsiteY2" fmla="*/ 197918 h 222579"/>
                <a:gd name="connsiteX3" fmla="*/ 80549 w 95505"/>
                <a:gd name="connsiteY3" fmla="*/ 199231 h 222579"/>
                <a:gd name="connsiteX4" fmla="*/ 49779 w 95505"/>
                <a:gd name="connsiteY4" fmla="*/ 207223 h 222579"/>
                <a:gd name="connsiteX5" fmla="*/ 17582 w 95505"/>
                <a:gd name="connsiteY5" fmla="*/ 168519 h 222579"/>
                <a:gd name="connsiteX6" fmla="*/ 17582 w 95505"/>
                <a:gd name="connsiteY6" fmla="*/ 72614 h 222579"/>
                <a:gd name="connsiteX7" fmla="*/ 80491 w 95505"/>
                <a:gd name="connsiteY7" fmla="*/ 72614 h 222579"/>
                <a:gd name="connsiteX8" fmla="*/ 88427 w 95505"/>
                <a:gd name="connsiteY8" fmla="*/ 65307 h 222579"/>
                <a:gd name="connsiteX9" fmla="*/ 81234 w 95505"/>
                <a:gd name="connsiteY9" fmla="*/ 58057 h 222579"/>
                <a:gd name="connsiteX10" fmla="*/ 17582 w 95505"/>
                <a:gd name="connsiteY10" fmla="*/ 58057 h 222579"/>
                <a:gd name="connsiteX11" fmla="*/ 17582 w 95505"/>
                <a:gd name="connsiteY11" fmla="*/ 9476 h 222579"/>
                <a:gd name="connsiteX12" fmla="*/ 17582 w 95505"/>
                <a:gd name="connsiteY12" fmla="*/ 9476 h 222579"/>
                <a:gd name="connsiteX13" fmla="*/ 17582 w 95505"/>
                <a:gd name="connsiteY13" fmla="*/ 8677 h 222579"/>
                <a:gd name="connsiteX14" fmla="*/ 17582 w 95505"/>
                <a:gd name="connsiteY14" fmla="*/ 8106 h 222579"/>
                <a:gd name="connsiteX15" fmla="*/ 17582 w 95505"/>
                <a:gd name="connsiteY15" fmla="*/ 8106 h 222579"/>
                <a:gd name="connsiteX16" fmla="*/ 17582 w 95505"/>
                <a:gd name="connsiteY16" fmla="*/ 6280 h 222579"/>
                <a:gd name="connsiteX17" fmla="*/ 17354 w 95505"/>
                <a:gd name="connsiteY17" fmla="*/ 6280 h 222579"/>
                <a:gd name="connsiteX18" fmla="*/ 17126 w 95505"/>
                <a:gd name="connsiteY18" fmla="*/ 4681 h 222579"/>
                <a:gd name="connsiteX19" fmla="*/ 16840 w 95505"/>
                <a:gd name="connsiteY19" fmla="*/ 5195 h 222579"/>
                <a:gd name="connsiteX20" fmla="*/ 8791 w 95505"/>
                <a:gd name="connsiteY20" fmla="*/ 0 h 222579"/>
                <a:gd name="connsiteX21" fmla="*/ 285 w 95505"/>
                <a:gd name="connsiteY21" fmla="*/ 6337 h 222579"/>
                <a:gd name="connsiteX22" fmla="*/ 0 w 95505"/>
                <a:gd name="connsiteY22" fmla="*/ 6337 h 222579"/>
                <a:gd name="connsiteX23" fmla="*/ 57 w 95505"/>
                <a:gd name="connsiteY23" fmla="*/ 7421 h 222579"/>
                <a:gd name="connsiteX24" fmla="*/ 57 w 95505"/>
                <a:gd name="connsiteY24" fmla="*/ 168633 h 222579"/>
                <a:gd name="connsiteX25" fmla="*/ 50350 w 95505"/>
                <a:gd name="connsiteY25" fmla="*/ 222579 h 222579"/>
                <a:gd name="connsiteX26" fmla="*/ 88084 w 95505"/>
                <a:gd name="connsiteY26" fmla="*/ 212989 h 222579"/>
                <a:gd name="connsiteX27" fmla="*/ 89739 w 95505"/>
                <a:gd name="connsiteY27" fmla="*/ 212132 h 222579"/>
                <a:gd name="connsiteX28" fmla="*/ 95505 w 95505"/>
                <a:gd name="connsiteY28" fmla="*/ 204940 h 222579"/>
                <a:gd name="connsiteX29" fmla="*/ 87057 w 95505"/>
                <a:gd name="connsiteY29" fmla="*/ 197233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05" h="222579">
                  <a:moveTo>
                    <a:pt x="87113" y="197062"/>
                  </a:moveTo>
                  <a:cubicBezTo>
                    <a:pt x="85915" y="197062"/>
                    <a:pt x="84773" y="197347"/>
                    <a:pt x="83574" y="197918"/>
                  </a:cubicBezTo>
                  <a:lnTo>
                    <a:pt x="83574" y="197918"/>
                  </a:lnTo>
                  <a:cubicBezTo>
                    <a:pt x="83574" y="197918"/>
                    <a:pt x="80549" y="199231"/>
                    <a:pt x="80549" y="199231"/>
                  </a:cubicBezTo>
                  <a:cubicBezTo>
                    <a:pt x="71529" y="203227"/>
                    <a:pt x="58513" y="207223"/>
                    <a:pt x="49779" y="207223"/>
                  </a:cubicBezTo>
                  <a:cubicBezTo>
                    <a:pt x="28942" y="207223"/>
                    <a:pt x="17582" y="201058"/>
                    <a:pt x="17582" y="168519"/>
                  </a:cubicBezTo>
                  <a:lnTo>
                    <a:pt x="17582" y="72614"/>
                  </a:lnTo>
                  <a:lnTo>
                    <a:pt x="80491" y="72614"/>
                  </a:lnTo>
                  <a:cubicBezTo>
                    <a:pt x="84887" y="72614"/>
                    <a:pt x="88427" y="69303"/>
                    <a:pt x="88427" y="65307"/>
                  </a:cubicBezTo>
                  <a:cubicBezTo>
                    <a:pt x="88427" y="61539"/>
                    <a:pt x="85287" y="58399"/>
                    <a:pt x="81234" y="58057"/>
                  </a:cubicBezTo>
                  <a:lnTo>
                    <a:pt x="17582" y="58057"/>
                  </a:lnTo>
                  <a:cubicBezTo>
                    <a:pt x="17582" y="58057"/>
                    <a:pt x="17582" y="9476"/>
                    <a:pt x="17582" y="9476"/>
                  </a:cubicBezTo>
                  <a:lnTo>
                    <a:pt x="17582" y="9476"/>
                  </a:lnTo>
                  <a:cubicBezTo>
                    <a:pt x="17582" y="9476"/>
                    <a:pt x="17582" y="8677"/>
                    <a:pt x="17582" y="8677"/>
                  </a:cubicBezTo>
                  <a:cubicBezTo>
                    <a:pt x="17582" y="8506"/>
                    <a:pt x="17582" y="8278"/>
                    <a:pt x="17582" y="8106"/>
                  </a:cubicBezTo>
                  <a:cubicBezTo>
                    <a:pt x="17582" y="8106"/>
                    <a:pt x="17582" y="8106"/>
                    <a:pt x="17582" y="8106"/>
                  </a:cubicBezTo>
                  <a:lnTo>
                    <a:pt x="17582" y="6280"/>
                  </a:lnTo>
                  <a:lnTo>
                    <a:pt x="17354" y="6280"/>
                  </a:lnTo>
                  <a:cubicBezTo>
                    <a:pt x="17354" y="6280"/>
                    <a:pt x="17126" y="4681"/>
                    <a:pt x="17126" y="4681"/>
                  </a:cubicBezTo>
                  <a:lnTo>
                    <a:pt x="16840" y="5195"/>
                  </a:lnTo>
                  <a:cubicBezTo>
                    <a:pt x="15642" y="2112"/>
                    <a:pt x="12502" y="0"/>
                    <a:pt x="8791" y="0"/>
                  </a:cubicBezTo>
                  <a:cubicBezTo>
                    <a:pt x="4624" y="0"/>
                    <a:pt x="1141" y="2740"/>
                    <a:pt x="285" y="6337"/>
                  </a:cubicBezTo>
                  <a:lnTo>
                    <a:pt x="0" y="6337"/>
                  </a:lnTo>
                  <a:cubicBezTo>
                    <a:pt x="0" y="6337"/>
                    <a:pt x="57" y="7421"/>
                    <a:pt x="57" y="7421"/>
                  </a:cubicBezTo>
                  <a:lnTo>
                    <a:pt x="57" y="168633"/>
                  </a:lnTo>
                  <a:cubicBezTo>
                    <a:pt x="57" y="196662"/>
                    <a:pt x="6108" y="222579"/>
                    <a:pt x="50350" y="222579"/>
                  </a:cubicBezTo>
                  <a:cubicBezTo>
                    <a:pt x="61196" y="222579"/>
                    <a:pt x="75297" y="218983"/>
                    <a:pt x="88084" y="212989"/>
                  </a:cubicBezTo>
                  <a:lnTo>
                    <a:pt x="89739" y="212132"/>
                  </a:lnTo>
                  <a:cubicBezTo>
                    <a:pt x="93222" y="211048"/>
                    <a:pt x="95505" y="208194"/>
                    <a:pt x="95505" y="204940"/>
                  </a:cubicBezTo>
                  <a:cubicBezTo>
                    <a:pt x="95505" y="200715"/>
                    <a:pt x="91737" y="197233"/>
                    <a:pt x="87057" y="197233"/>
                  </a:cubicBezTo>
                  <a:close/>
                </a:path>
              </a:pathLst>
            </a:custGeom>
            <a:solidFill>
              <a:srgbClr val="75757E"/>
            </a:solidFill>
            <a:ln w="5701"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Verdana"/>
                <a:ea typeface="+mn-ea"/>
                <a:cs typeface="+mn-cs"/>
              </a:endParaRPr>
            </a:p>
          </p:txBody>
        </p:sp>
      </p:grpSp>
    </p:spTree>
    <p:extLst>
      <p:ext uri="{BB962C8B-B14F-4D97-AF65-F5344CB8AC3E}">
        <p14:creationId xmlns:p14="http://schemas.microsoft.com/office/powerpoint/2010/main" val="181323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CC054-7048-405F-28DD-B8F38CC5326C}"/>
            </a:ext>
          </a:extLst>
        </p:cNvPr>
        <p:cNvGrpSpPr/>
        <p:nvPr/>
      </p:nvGrpSpPr>
      <p:grpSpPr>
        <a:xfrm>
          <a:off x="0" y="0"/>
          <a:ext cx="0" cy="0"/>
          <a:chOff x="0" y="0"/>
          <a:chExt cx="0" cy="0"/>
        </a:xfrm>
      </p:grpSpPr>
      <p:pic>
        <p:nvPicPr>
          <p:cNvPr id="10" name="Picture Placeholder 9" descr="Several paper signs with question marks&#10;&#10;AI-generated content may be incorrect.">
            <a:extLst>
              <a:ext uri="{FF2B5EF4-FFF2-40B4-BE49-F238E27FC236}">
                <a16:creationId xmlns:a16="http://schemas.microsoft.com/office/drawing/2014/main" id="{401A03F6-4FCB-6EA5-835A-EE3C66B8EB14}"/>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5770" r="25770"/>
          <a:stretch>
            <a:fillRect/>
          </a:stretch>
        </p:blipFill>
        <p:spPr/>
      </p:pic>
      <p:sp>
        <p:nvSpPr>
          <p:cNvPr id="5" name="Text Placeholder 4">
            <a:extLst>
              <a:ext uri="{FF2B5EF4-FFF2-40B4-BE49-F238E27FC236}">
                <a16:creationId xmlns:a16="http://schemas.microsoft.com/office/drawing/2014/main" id="{C8745F93-6102-488C-29E8-E53A43AA9E82}"/>
              </a:ext>
            </a:extLst>
          </p:cNvPr>
          <p:cNvSpPr>
            <a:spLocks noGrp="1"/>
          </p:cNvSpPr>
          <p:nvPr>
            <p:ph type="body" sz="quarter" idx="10"/>
          </p:nvPr>
        </p:nvSpPr>
        <p:spPr/>
        <p:txBody>
          <a:bodyPr/>
          <a:lstStyle/>
          <a:p>
            <a:endParaRPr lang="en-GB"/>
          </a:p>
        </p:txBody>
      </p:sp>
      <p:sp>
        <p:nvSpPr>
          <p:cNvPr id="3" name="Title 2">
            <a:extLst>
              <a:ext uri="{FF2B5EF4-FFF2-40B4-BE49-F238E27FC236}">
                <a16:creationId xmlns:a16="http://schemas.microsoft.com/office/drawing/2014/main" id="{1E67FA27-429F-6CF5-B83E-743856729AAF}"/>
              </a:ext>
            </a:extLst>
          </p:cNvPr>
          <p:cNvSpPr>
            <a:spLocks noGrp="1"/>
          </p:cNvSpPr>
          <p:nvPr>
            <p:ph type="title"/>
          </p:nvPr>
        </p:nvSpPr>
        <p:spPr>
          <a:xfrm>
            <a:off x="5211763" y="2895870"/>
            <a:ext cx="6434137" cy="1066260"/>
          </a:xfrm>
        </p:spPr>
        <p:txBody>
          <a:bodyPr/>
          <a:lstStyle/>
          <a:p>
            <a:r>
              <a:rPr lang="en-GB" sz="4000">
                <a:solidFill>
                  <a:srgbClr val="101D41"/>
                </a:solidFill>
                <a:latin typeface="Century Gothic"/>
              </a:rPr>
              <a:t>Feedback</a:t>
            </a:r>
          </a:p>
        </p:txBody>
      </p:sp>
    </p:spTree>
    <p:extLst>
      <p:ext uri="{BB962C8B-B14F-4D97-AF65-F5344CB8AC3E}">
        <p14:creationId xmlns:p14="http://schemas.microsoft.com/office/powerpoint/2010/main" val="3791331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9E99A-C86C-FAF0-3B66-D71E60C726A7}"/>
            </a:ext>
          </a:extLst>
        </p:cNvPr>
        <p:cNvGrpSpPr/>
        <p:nvPr/>
      </p:nvGrpSpPr>
      <p:grpSpPr>
        <a:xfrm>
          <a:off x="0" y="0"/>
          <a:ext cx="0" cy="0"/>
          <a:chOff x="0" y="0"/>
          <a:chExt cx="0" cy="0"/>
        </a:xfrm>
      </p:grpSpPr>
      <p:pic>
        <p:nvPicPr>
          <p:cNvPr id="26" name="Picture Placeholder 25" descr="A group of people sitting around a table&#10;&#10;AI-generated content may be incorrect.">
            <a:extLst>
              <a:ext uri="{FF2B5EF4-FFF2-40B4-BE49-F238E27FC236}">
                <a16:creationId xmlns:a16="http://schemas.microsoft.com/office/drawing/2014/main" id="{462D1F19-1019-6257-D4C9-316592606D42}"/>
              </a:ext>
            </a:extLst>
          </p:cNvPr>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l="17653" r="56695"/>
          <a:stretch>
            <a:fillRect/>
          </a:stretch>
        </p:blipFill>
        <p:spPr>
          <a:xfrm>
            <a:off x="0" y="0"/>
            <a:ext cx="3124200" cy="6858000"/>
          </a:xfrm>
        </p:spPr>
      </p:pic>
      <p:sp>
        <p:nvSpPr>
          <p:cNvPr id="3" name="Title 2">
            <a:extLst>
              <a:ext uri="{FF2B5EF4-FFF2-40B4-BE49-F238E27FC236}">
                <a16:creationId xmlns:a16="http://schemas.microsoft.com/office/drawing/2014/main" id="{7F31A0EF-120D-D7B6-EC45-850EDEAB0E91}"/>
              </a:ext>
            </a:extLst>
          </p:cNvPr>
          <p:cNvSpPr>
            <a:spLocks noGrp="1"/>
          </p:cNvSpPr>
          <p:nvPr>
            <p:ph type="title"/>
          </p:nvPr>
        </p:nvSpPr>
        <p:spPr>
          <a:xfrm>
            <a:off x="4664958" y="4834762"/>
            <a:ext cx="7272194" cy="1876441"/>
          </a:xfrm>
        </p:spPr>
        <p:txBody>
          <a:bodyPr>
            <a:normAutofit fontScale="90000"/>
          </a:bodyPr>
          <a:lstStyle/>
          <a:p>
            <a:r>
              <a:rPr lang="en-US" sz="2700">
                <a:latin typeface="Century Gothic"/>
              </a:rPr>
              <a:t>Closing reflections </a:t>
            </a:r>
            <a:br>
              <a:rPr lang="en-US" sz="3600">
                <a:latin typeface="Century Gothic" panose="020B0502020202020204" pitchFamily="34" charset="0"/>
              </a:rPr>
            </a:br>
            <a:br>
              <a:rPr lang="en-GB" sz="3600">
                <a:latin typeface="Century Gothic" panose="020B0502020202020204" pitchFamily="34" charset="0"/>
              </a:rPr>
            </a:br>
            <a:br>
              <a:rPr lang="en-GB">
                <a:latin typeface="Century Gothic" panose="020B0502020202020204" pitchFamily="34" charset="0"/>
              </a:rPr>
            </a:br>
            <a:br>
              <a:rPr lang="en-GB">
                <a:latin typeface="Century Gothic" panose="020B0502020202020204" pitchFamily="34" charset="0"/>
              </a:rPr>
            </a:br>
            <a:br>
              <a:rPr lang="en-GB">
                <a:latin typeface="Century Gothic" panose="020B0502020202020204" pitchFamily="34" charset="0"/>
              </a:rPr>
            </a:br>
            <a:endParaRPr lang="en-GB">
              <a:latin typeface="Century Gothic" panose="020B0502020202020204" pitchFamily="34" charset="0"/>
            </a:endParaRPr>
          </a:p>
        </p:txBody>
      </p:sp>
      <p:sp>
        <p:nvSpPr>
          <p:cNvPr id="18" name="Text Placeholder 17">
            <a:extLst>
              <a:ext uri="{FF2B5EF4-FFF2-40B4-BE49-F238E27FC236}">
                <a16:creationId xmlns:a16="http://schemas.microsoft.com/office/drawing/2014/main" id="{FFA2E5B5-08D6-3DF5-2B8D-5DBFD2AF744B}"/>
              </a:ext>
            </a:extLst>
          </p:cNvPr>
          <p:cNvSpPr>
            <a:spLocks noGrp="1"/>
          </p:cNvSpPr>
          <p:nvPr>
            <p:ph type="body" sz="quarter" idx="13"/>
          </p:nvPr>
        </p:nvSpPr>
        <p:spPr>
          <a:xfrm>
            <a:off x="4470232" y="1258916"/>
            <a:ext cx="7272337" cy="1116231"/>
          </a:xfrm>
        </p:spPr>
        <p:txBody>
          <a:bodyPr vert="horz" lIns="91440" tIns="45720" rIns="91440" bIns="45720" rtlCol="0" anchor="t">
            <a:normAutofit/>
          </a:bodyPr>
          <a:lstStyle/>
          <a:p>
            <a:pPr marL="0" indent="0">
              <a:buNone/>
            </a:pPr>
            <a:r>
              <a:rPr lang="en-GB" sz="2800">
                <a:latin typeface="Century Gothic"/>
              </a:rPr>
              <a:t>Jane Tidswell &amp; Tom Debenham</a:t>
            </a:r>
            <a:endParaRPr lang="en-US"/>
          </a:p>
          <a:p>
            <a:pPr marL="0" indent="0">
              <a:buNone/>
            </a:pPr>
            <a:r>
              <a:rPr lang="en-GB" sz="2800" b="0">
                <a:latin typeface="Century Gothic"/>
              </a:rPr>
              <a:t>People Insight </a:t>
            </a:r>
            <a:endParaRPr lang="en-GB" sz="2800" b="0">
              <a:latin typeface="Century Gothic" panose="020B0502020202020204" pitchFamily="34" charset="0"/>
            </a:endParaRPr>
          </a:p>
        </p:txBody>
      </p:sp>
      <p:sp>
        <p:nvSpPr>
          <p:cNvPr id="16" name="Text Placeholder 15">
            <a:extLst>
              <a:ext uri="{FF2B5EF4-FFF2-40B4-BE49-F238E27FC236}">
                <a16:creationId xmlns:a16="http://schemas.microsoft.com/office/drawing/2014/main" id="{6297BA50-045E-7D95-9666-DA547B6B94FF}"/>
              </a:ext>
            </a:extLst>
          </p:cNvPr>
          <p:cNvSpPr>
            <a:spLocks noGrp="1"/>
          </p:cNvSpPr>
          <p:nvPr>
            <p:ph type="body" sz="quarter" idx="10"/>
          </p:nvPr>
        </p:nvSpPr>
        <p:spPr>
          <a:xfrm>
            <a:off x="0" y="0"/>
            <a:ext cx="3124199" cy="6858000"/>
          </a:xfrm>
        </p:spPr>
        <p:txBody>
          <a:bodyPr/>
          <a:lstStyle/>
          <a:p>
            <a:endParaRPr lang="en-GB"/>
          </a:p>
        </p:txBody>
      </p:sp>
      <p:sp>
        <p:nvSpPr>
          <p:cNvPr id="2" name="Title 2">
            <a:extLst>
              <a:ext uri="{FF2B5EF4-FFF2-40B4-BE49-F238E27FC236}">
                <a16:creationId xmlns:a16="http://schemas.microsoft.com/office/drawing/2014/main" id="{5593ED4B-CE83-D509-6897-6000B988EE89}"/>
              </a:ext>
            </a:extLst>
          </p:cNvPr>
          <p:cNvSpPr txBox="1">
            <a:spLocks/>
          </p:cNvSpPr>
          <p:nvPr/>
        </p:nvSpPr>
        <p:spPr>
          <a:xfrm>
            <a:off x="5916166" y="4834762"/>
            <a:ext cx="476977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GB" sz="2000">
                <a:latin typeface="Century Gothic" panose="020B0502020202020204" pitchFamily="34" charset="0"/>
              </a:rPr>
              <a:t>2.50pm – 3pm</a:t>
            </a:r>
          </a:p>
        </p:txBody>
      </p:sp>
      <p:pic>
        <p:nvPicPr>
          <p:cNvPr id="22" name="Picture 21">
            <a:extLst>
              <a:ext uri="{FF2B5EF4-FFF2-40B4-BE49-F238E27FC236}">
                <a16:creationId xmlns:a16="http://schemas.microsoft.com/office/drawing/2014/main" id="{FA064A5A-7AF8-8F36-C790-E807439AEBE3}"/>
              </a:ext>
            </a:extLst>
          </p:cNvPr>
          <p:cNvPicPr>
            <a:picLocks noChangeAspect="1"/>
          </p:cNvPicPr>
          <p:nvPr/>
        </p:nvPicPr>
        <p:blipFill>
          <a:blip r:embed="rId4"/>
          <a:stretch>
            <a:fillRect/>
          </a:stretch>
        </p:blipFill>
        <p:spPr>
          <a:xfrm>
            <a:off x="4911936" y="5124229"/>
            <a:ext cx="904269" cy="746631"/>
          </a:xfrm>
          <a:prstGeom prst="rect">
            <a:avLst/>
          </a:prstGeom>
        </p:spPr>
      </p:pic>
      <p:pic>
        <p:nvPicPr>
          <p:cNvPr id="8" name="Picture 7" descr="A close-up of a person smiling&#10;&#10;AI-generated content may be incorrect.">
            <a:extLst>
              <a:ext uri="{FF2B5EF4-FFF2-40B4-BE49-F238E27FC236}">
                <a16:creationId xmlns:a16="http://schemas.microsoft.com/office/drawing/2014/main" id="{54C02E20-845B-5380-C436-73212EA67A84}"/>
              </a:ext>
            </a:extLst>
          </p:cNvPr>
          <p:cNvPicPr>
            <a:picLocks noChangeAspect="1"/>
          </p:cNvPicPr>
          <p:nvPr/>
        </p:nvPicPr>
        <p:blipFill>
          <a:blip r:embed="rId5"/>
          <a:stretch>
            <a:fillRect/>
          </a:stretch>
        </p:blipFill>
        <p:spPr>
          <a:xfrm>
            <a:off x="6523682" y="2287589"/>
            <a:ext cx="1852055" cy="1867808"/>
          </a:xfrm>
          <a:prstGeom prst="rect">
            <a:avLst/>
          </a:prstGeom>
          <a:ln>
            <a:noFill/>
          </a:ln>
          <a:effectLst>
            <a:outerShdw blurRad="292100" dist="139700" dir="2700000" algn="tl" rotWithShape="0">
              <a:srgbClr val="333333">
                <a:alpha val="65000"/>
              </a:srgbClr>
            </a:outerShdw>
          </a:effectLst>
        </p:spPr>
      </p:pic>
      <p:pic>
        <p:nvPicPr>
          <p:cNvPr id="7" name="Picture 6" descr="A person in a black jacket&#10;&#10;AI-generated content may be incorrect.">
            <a:extLst>
              <a:ext uri="{FF2B5EF4-FFF2-40B4-BE49-F238E27FC236}">
                <a16:creationId xmlns:a16="http://schemas.microsoft.com/office/drawing/2014/main" id="{4ADAEB4E-B3ED-1054-8476-DF95CBC24A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97150" y="2375209"/>
            <a:ext cx="1771555" cy="1771555"/>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E0141550-5186-3959-7DFD-8A0FAC7E3134}"/>
              </a:ext>
            </a:extLst>
          </p:cNvPr>
          <p:cNvSpPr/>
          <p:nvPr/>
        </p:nvSpPr>
        <p:spPr>
          <a:xfrm>
            <a:off x="4664958" y="823807"/>
            <a:ext cx="432192" cy="18081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9040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56C69-CD5D-95EC-8BA2-E55F076AA4D1}"/>
            </a:ext>
          </a:extLst>
        </p:cNvPr>
        <p:cNvGrpSpPr/>
        <p:nvPr/>
      </p:nvGrpSpPr>
      <p:grpSpPr>
        <a:xfrm>
          <a:off x="0" y="0"/>
          <a:ext cx="0" cy="0"/>
          <a:chOff x="0" y="0"/>
          <a:chExt cx="0" cy="0"/>
        </a:xfrm>
      </p:grpSpPr>
      <p:pic>
        <p:nvPicPr>
          <p:cNvPr id="2052" name="Picture 4" descr="University of Sunderland London Campus">
            <a:extLst>
              <a:ext uri="{FF2B5EF4-FFF2-40B4-BE49-F238E27FC236}">
                <a16:creationId xmlns:a16="http://schemas.microsoft.com/office/drawing/2014/main" id="{3155B93F-B462-B032-22E1-DEC961FD0B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780" y="1111415"/>
            <a:ext cx="2695141" cy="19130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06AAC94-F697-8968-477A-2F7062527651}"/>
              </a:ext>
            </a:extLst>
          </p:cNvPr>
          <p:cNvSpPr txBox="1"/>
          <p:nvPr/>
        </p:nvSpPr>
        <p:spPr>
          <a:xfrm>
            <a:off x="1023338" y="3024495"/>
            <a:ext cx="4923731" cy="1569660"/>
          </a:xfrm>
          <a:prstGeom prst="rect">
            <a:avLst/>
          </a:prstGeom>
          <a:noFill/>
        </p:spPr>
        <p:txBody>
          <a:bodyPr wrap="square" lIns="91440" tIns="45720" rIns="91440" bIns="45720" anchor="t">
            <a:spAutoFit/>
          </a:bodyPr>
          <a:lstStyle/>
          <a:p>
            <a:r>
              <a:rPr lang="en-GB" sz="2400">
                <a:solidFill>
                  <a:srgbClr val="101D41"/>
                </a:solidFill>
                <a:latin typeface="Avenir Book" panose="02000503020000020003" pitchFamily="2" charset="0"/>
              </a:rPr>
              <a:t>HE Microsoft Teams community</a:t>
            </a:r>
            <a:endParaRPr lang="en-US" sz="2400">
              <a:solidFill>
                <a:srgbClr val="101D41"/>
              </a:solidFill>
              <a:latin typeface="Avenir Book" panose="02000503020000020003" pitchFamily="2" charset="0"/>
            </a:endParaRPr>
          </a:p>
          <a:p>
            <a:endParaRPr lang="en-GB" sz="3600">
              <a:solidFill>
                <a:srgbClr val="000000"/>
              </a:solidFill>
              <a:latin typeface="Aptos"/>
            </a:endParaRPr>
          </a:p>
          <a:p>
            <a:endParaRPr lang="en-GB" sz="3600"/>
          </a:p>
        </p:txBody>
      </p:sp>
      <p:sp>
        <p:nvSpPr>
          <p:cNvPr id="11" name="Text Placeholder 10">
            <a:extLst>
              <a:ext uri="{FF2B5EF4-FFF2-40B4-BE49-F238E27FC236}">
                <a16:creationId xmlns:a16="http://schemas.microsoft.com/office/drawing/2014/main" id="{3A579242-DF26-9A05-F922-9E511B494F19}"/>
              </a:ext>
            </a:extLst>
          </p:cNvPr>
          <p:cNvSpPr>
            <a:spLocks noGrp="1"/>
          </p:cNvSpPr>
          <p:nvPr>
            <p:ph type="body" sz="quarter" idx="10"/>
          </p:nvPr>
        </p:nvSpPr>
        <p:spPr>
          <a:xfrm>
            <a:off x="0" y="1"/>
            <a:ext cx="12192000" cy="1020277"/>
          </a:xfrm>
        </p:spPr>
        <p:txBody>
          <a:bodyPr/>
          <a:lstStyle/>
          <a:p>
            <a:pPr marL="0" indent="0">
              <a:buNone/>
            </a:pPr>
            <a:endParaRPr lang="en-GB"/>
          </a:p>
        </p:txBody>
      </p:sp>
      <p:sp>
        <p:nvSpPr>
          <p:cNvPr id="10" name="Title 9">
            <a:extLst>
              <a:ext uri="{FF2B5EF4-FFF2-40B4-BE49-F238E27FC236}">
                <a16:creationId xmlns:a16="http://schemas.microsoft.com/office/drawing/2014/main" id="{D97B2087-AA1E-7110-E46C-42FE74CC87D2}"/>
              </a:ext>
            </a:extLst>
          </p:cNvPr>
          <p:cNvSpPr>
            <a:spLocks noGrp="1"/>
          </p:cNvSpPr>
          <p:nvPr>
            <p:ph type="title"/>
          </p:nvPr>
        </p:nvSpPr>
        <p:spPr>
          <a:xfrm>
            <a:off x="174057" y="-118560"/>
            <a:ext cx="10515600" cy="1325563"/>
          </a:xfrm>
        </p:spPr>
        <p:txBody>
          <a:bodyPr>
            <a:normAutofit/>
          </a:bodyPr>
          <a:lstStyle/>
          <a:p>
            <a:r>
              <a:rPr lang="en-GB" sz="3200">
                <a:solidFill>
                  <a:schemeClr val="tx2"/>
                </a:solidFill>
                <a:latin typeface="Century Gothic" panose="020B0502020202020204" pitchFamily="34" charset="0"/>
              </a:rPr>
              <a:t>Looking ahead to 2026…</a:t>
            </a:r>
            <a:endParaRPr lang="en-US" sz="3200">
              <a:solidFill>
                <a:schemeClr val="tx2"/>
              </a:solidFill>
              <a:latin typeface="Century Gothic" panose="020B0502020202020204" pitchFamily="34" charset="0"/>
            </a:endParaRPr>
          </a:p>
        </p:txBody>
      </p:sp>
      <p:cxnSp>
        <p:nvCxnSpPr>
          <p:cNvPr id="2" name="Straight Connector 1">
            <a:extLst>
              <a:ext uri="{FF2B5EF4-FFF2-40B4-BE49-F238E27FC236}">
                <a16:creationId xmlns:a16="http://schemas.microsoft.com/office/drawing/2014/main" id="{5AFF3A4F-C733-339B-4B6D-4872E77891FB}"/>
              </a:ext>
            </a:extLst>
          </p:cNvPr>
          <p:cNvCxnSpPr>
            <a:cxnSpLocks/>
          </p:cNvCxnSpPr>
          <p:nvPr/>
        </p:nvCxnSpPr>
        <p:spPr>
          <a:xfrm>
            <a:off x="5947087" y="1791002"/>
            <a:ext cx="0" cy="398007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3" name="Straight Connector 2">
            <a:extLst>
              <a:ext uri="{FF2B5EF4-FFF2-40B4-BE49-F238E27FC236}">
                <a16:creationId xmlns:a16="http://schemas.microsoft.com/office/drawing/2014/main" id="{8A99B7AE-0F42-0DBE-4A9C-1BC3741FCEBB}"/>
              </a:ext>
            </a:extLst>
          </p:cNvPr>
          <p:cNvCxnSpPr>
            <a:cxnSpLocks/>
          </p:cNvCxnSpPr>
          <p:nvPr/>
        </p:nvCxnSpPr>
        <p:spPr>
          <a:xfrm flipH="1">
            <a:off x="807867" y="3734602"/>
            <a:ext cx="10778395" cy="0"/>
          </a:xfrm>
          <a:prstGeom prst="line">
            <a:avLst/>
          </a:prstGeom>
          <a:ln/>
        </p:spPr>
        <p:style>
          <a:lnRef idx="1">
            <a:schemeClr val="accent2"/>
          </a:lnRef>
          <a:fillRef idx="0">
            <a:schemeClr val="accent2"/>
          </a:fillRef>
          <a:effectRef idx="0">
            <a:schemeClr val="accent2"/>
          </a:effectRef>
          <a:fontRef idx="minor">
            <a:schemeClr val="tx1"/>
          </a:fontRef>
        </p:style>
      </p:cxnSp>
      <p:sp>
        <p:nvSpPr>
          <p:cNvPr id="8" name="TextBox 7">
            <a:extLst>
              <a:ext uri="{FF2B5EF4-FFF2-40B4-BE49-F238E27FC236}">
                <a16:creationId xmlns:a16="http://schemas.microsoft.com/office/drawing/2014/main" id="{43B72A1B-4DB8-147D-962C-755E485FBFD0}"/>
              </a:ext>
            </a:extLst>
          </p:cNvPr>
          <p:cNvSpPr txBox="1"/>
          <p:nvPr/>
        </p:nvSpPr>
        <p:spPr>
          <a:xfrm>
            <a:off x="6197064" y="2956343"/>
            <a:ext cx="5754842" cy="2000548"/>
          </a:xfrm>
          <a:prstGeom prst="rect">
            <a:avLst/>
          </a:prstGeom>
          <a:noFill/>
        </p:spPr>
        <p:txBody>
          <a:bodyPr wrap="square" lIns="91440" tIns="45720" rIns="91440" bIns="45720" anchor="t">
            <a:spAutoFit/>
          </a:bodyPr>
          <a:lstStyle/>
          <a:p>
            <a:r>
              <a:rPr lang="en-GB" sz="2000">
                <a:solidFill>
                  <a:srgbClr val="101D41"/>
                </a:solidFill>
                <a:latin typeface="Avenir Book" panose="02000503020000020003" pitchFamily="2" charset="0"/>
              </a:rPr>
              <a:t>Face to face &amp; virtual events  </a:t>
            </a:r>
          </a:p>
          <a:p>
            <a:r>
              <a:rPr lang="en-GB" sz="1600" i="1">
                <a:solidFill>
                  <a:srgbClr val="101D41"/>
                </a:solidFill>
                <a:latin typeface="Avenir Book" panose="02000503020000020003" pitchFamily="2" charset="0"/>
              </a:rPr>
              <a:t>Next virtual webinar = 12</a:t>
            </a:r>
            <a:r>
              <a:rPr lang="en-GB" sz="1600" i="1" baseline="30000">
                <a:solidFill>
                  <a:srgbClr val="101D41"/>
                </a:solidFill>
                <a:latin typeface="Avenir Book" panose="02000503020000020003" pitchFamily="2" charset="0"/>
              </a:rPr>
              <a:t>th</a:t>
            </a:r>
            <a:r>
              <a:rPr lang="en-GB" sz="1600" i="1">
                <a:solidFill>
                  <a:srgbClr val="101D41"/>
                </a:solidFill>
                <a:latin typeface="Avenir Book" panose="02000503020000020003" pitchFamily="2" charset="0"/>
              </a:rPr>
              <a:t> March 2026 (11.30am – 12.30pm)</a:t>
            </a:r>
          </a:p>
          <a:p>
            <a:endParaRPr lang="en-US" sz="1600" i="1">
              <a:solidFill>
                <a:srgbClr val="101D41"/>
              </a:solidFill>
              <a:latin typeface="Avenir Book" panose="02000503020000020003" pitchFamily="2" charset="0"/>
            </a:endParaRPr>
          </a:p>
          <a:p>
            <a:endParaRPr lang="en-GB" sz="3600">
              <a:solidFill>
                <a:srgbClr val="000000"/>
              </a:solidFill>
              <a:latin typeface="Aptos"/>
            </a:endParaRPr>
          </a:p>
          <a:p>
            <a:endParaRPr lang="en-GB" sz="3600"/>
          </a:p>
        </p:txBody>
      </p:sp>
      <p:sp>
        <p:nvSpPr>
          <p:cNvPr id="13" name="TextBox 12">
            <a:extLst>
              <a:ext uri="{FF2B5EF4-FFF2-40B4-BE49-F238E27FC236}">
                <a16:creationId xmlns:a16="http://schemas.microsoft.com/office/drawing/2014/main" id="{B5000C40-18EE-0BAA-60DC-7F2D9B7AB8B5}"/>
              </a:ext>
            </a:extLst>
          </p:cNvPr>
          <p:cNvSpPr txBox="1"/>
          <p:nvPr/>
        </p:nvSpPr>
        <p:spPr>
          <a:xfrm>
            <a:off x="1807014" y="5490538"/>
            <a:ext cx="4437900" cy="1015663"/>
          </a:xfrm>
          <a:prstGeom prst="rect">
            <a:avLst/>
          </a:prstGeom>
          <a:noFill/>
        </p:spPr>
        <p:txBody>
          <a:bodyPr wrap="square" lIns="91440" tIns="45720" rIns="91440" bIns="45720" anchor="t">
            <a:spAutoFit/>
          </a:bodyPr>
          <a:lstStyle/>
          <a:p>
            <a:r>
              <a:rPr lang="en-GB" sz="2400">
                <a:solidFill>
                  <a:srgbClr val="101D41"/>
                </a:solidFill>
                <a:latin typeface="Avenir Book" panose="02000503020000020003" pitchFamily="2" charset="0"/>
              </a:rPr>
              <a:t>Monthly newsletter</a:t>
            </a:r>
            <a:endParaRPr lang="en-GB" sz="3600">
              <a:solidFill>
                <a:srgbClr val="000000"/>
              </a:solidFill>
              <a:latin typeface="Aptos"/>
            </a:endParaRPr>
          </a:p>
          <a:p>
            <a:endParaRPr lang="en-GB" sz="3600"/>
          </a:p>
        </p:txBody>
      </p:sp>
      <p:sp>
        <p:nvSpPr>
          <p:cNvPr id="14" name="TextBox 13">
            <a:extLst>
              <a:ext uri="{FF2B5EF4-FFF2-40B4-BE49-F238E27FC236}">
                <a16:creationId xmlns:a16="http://schemas.microsoft.com/office/drawing/2014/main" id="{3BD33D4A-E3BF-5D61-E564-64946EE0859F}"/>
              </a:ext>
            </a:extLst>
          </p:cNvPr>
          <p:cNvSpPr txBox="1"/>
          <p:nvPr/>
        </p:nvSpPr>
        <p:spPr>
          <a:xfrm>
            <a:off x="6197063" y="5347932"/>
            <a:ext cx="5913411" cy="954107"/>
          </a:xfrm>
          <a:prstGeom prst="rect">
            <a:avLst/>
          </a:prstGeom>
          <a:noFill/>
        </p:spPr>
        <p:txBody>
          <a:bodyPr wrap="square" lIns="91440" tIns="45720" rIns="91440" bIns="45720" anchor="t">
            <a:spAutoFit/>
          </a:bodyPr>
          <a:lstStyle/>
          <a:p>
            <a:r>
              <a:rPr lang="en-GB" sz="1400">
                <a:solidFill>
                  <a:srgbClr val="101D41"/>
                </a:solidFill>
                <a:latin typeface="Avenir Book" panose="02000503020000020003" pitchFamily="2" charset="0"/>
              </a:rPr>
              <a:t>Releasing 2025 ranking to individual unis and c</a:t>
            </a:r>
            <a:r>
              <a:rPr lang="en-GB" sz="1400" i="1">
                <a:solidFill>
                  <a:srgbClr val="101D41"/>
                </a:solidFill>
                <a:latin typeface="Avenir Book" panose="02000503020000020003" pitchFamily="2" charset="0"/>
              </a:rPr>
              <a:t>ollecting data for 2026</a:t>
            </a:r>
          </a:p>
          <a:p>
            <a:endParaRPr lang="en-GB" sz="1400" i="1">
              <a:solidFill>
                <a:srgbClr val="101D41"/>
              </a:solidFill>
              <a:latin typeface="Avenir Book" panose="02000503020000020003" pitchFamily="2" charset="0"/>
            </a:endParaRPr>
          </a:p>
          <a:p>
            <a:r>
              <a:rPr lang="en-GB" sz="1400" i="1">
                <a:solidFill>
                  <a:srgbClr val="101D41"/>
                </a:solidFill>
                <a:latin typeface="Avenir Book" panose="02000503020000020003" pitchFamily="2" charset="0"/>
              </a:rPr>
              <a:t>“Insight to Impact” face-to-face event in Summer 2026 featuring inspire HE 2025 winners sharing their stories and best practice</a:t>
            </a:r>
            <a:endParaRPr lang="en-US" sz="1400" i="1">
              <a:solidFill>
                <a:srgbClr val="101D41"/>
              </a:solidFill>
              <a:latin typeface="Avenir Book" panose="02000503020000020003" pitchFamily="2" charset="0"/>
            </a:endParaRPr>
          </a:p>
        </p:txBody>
      </p:sp>
      <p:pic>
        <p:nvPicPr>
          <p:cNvPr id="2050" name="Picture 2" descr="Microsoft Teams - Wikipedia">
            <a:extLst>
              <a:ext uri="{FF2B5EF4-FFF2-40B4-BE49-F238E27FC236}">
                <a16:creationId xmlns:a16="http://schemas.microsoft.com/office/drawing/2014/main" id="{0D828391-9A3C-30D2-1086-D0BFA03F1B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9292" y="1701760"/>
            <a:ext cx="1110992" cy="117186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A group of people sitting at tables in a room&#10;&#10;AI-generated content may be incorrect.">
            <a:extLst>
              <a:ext uri="{FF2B5EF4-FFF2-40B4-BE49-F238E27FC236}">
                <a16:creationId xmlns:a16="http://schemas.microsoft.com/office/drawing/2014/main" id="{0BED6A92-73C5-E478-7742-1270D3823A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4914" y="1274264"/>
            <a:ext cx="2116509" cy="1587382"/>
          </a:xfrm>
          <a:prstGeom prst="rect">
            <a:avLst/>
          </a:prstGeom>
        </p:spPr>
      </p:pic>
      <p:pic>
        <p:nvPicPr>
          <p:cNvPr id="18" name="Picture 17" descr="A close-up of a newsletter&#10;&#10;AI-generated content may be incorrect.">
            <a:extLst>
              <a:ext uri="{FF2B5EF4-FFF2-40B4-BE49-F238E27FC236}">
                <a16:creationId xmlns:a16="http://schemas.microsoft.com/office/drawing/2014/main" id="{4D96F733-D9E4-FF50-435A-4D84CF28D2DA}"/>
              </a:ext>
            </a:extLst>
          </p:cNvPr>
          <p:cNvPicPr>
            <a:picLocks noChangeAspect="1"/>
          </p:cNvPicPr>
          <p:nvPr/>
        </p:nvPicPr>
        <p:blipFill rotWithShape="1">
          <a:blip r:embed="rId6">
            <a:extLst>
              <a:ext uri="{28A0092B-C50C-407E-A947-70E740481C1C}">
                <a14:useLocalDpi xmlns:a14="http://schemas.microsoft.com/office/drawing/2010/main" val="0"/>
              </a:ext>
            </a:extLst>
          </a:blip>
          <a:srcRect l="4248" t="2481" r="3335" b="75773"/>
          <a:stretch>
            <a:fillRect/>
          </a:stretch>
        </p:blipFill>
        <p:spPr>
          <a:xfrm>
            <a:off x="1394893" y="3970566"/>
            <a:ext cx="4036930" cy="1374829"/>
          </a:xfrm>
          <a:prstGeom prst="rect">
            <a:avLst/>
          </a:prstGeom>
        </p:spPr>
      </p:pic>
      <p:pic>
        <p:nvPicPr>
          <p:cNvPr id="2054" name="Picture 6" descr="Inspire HE logo">
            <a:extLst>
              <a:ext uri="{FF2B5EF4-FFF2-40B4-BE49-F238E27FC236}">
                <a16:creationId xmlns:a16="http://schemas.microsoft.com/office/drawing/2014/main" id="{1CF46568-7222-EF42-9CEB-681F29C8AF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68760" y="4093639"/>
            <a:ext cx="3065160" cy="1128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17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16B07-059B-D0F5-1E21-D3D4ED1A57F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398EA98-499B-AFD8-80A3-CB51EABC6FF9}"/>
              </a:ext>
            </a:extLst>
          </p:cNvPr>
          <p:cNvSpPr/>
          <p:nvPr/>
        </p:nvSpPr>
        <p:spPr>
          <a:xfrm>
            <a:off x="5160664" y="2644683"/>
            <a:ext cx="1850887" cy="1827458"/>
          </a:xfrm>
          <a:prstGeom prst="rect">
            <a:avLst/>
          </a:prstGeom>
          <a:solidFill>
            <a:srgbClr val="EE6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a:extLst>
              <a:ext uri="{FF2B5EF4-FFF2-40B4-BE49-F238E27FC236}">
                <a16:creationId xmlns:a16="http://schemas.microsoft.com/office/drawing/2014/main" id="{46F5C4D6-6FE4-96E9-FFF6-165C2CE7B703}"/>
              </a:ext>
            </a:extLst>
          </p:cNvPr>
          <p:cNvSpPr>
            <a:spLocks noGrp="1"/>
          </p:cNvSpPr>
          <p:nvPr>
            <p:ph type="body" sz="quarter" idx="10"/>
          </p:nvPr>
        </p:nvSpPr>
        <p:spPr/>
        <p:txBody>
          <a:bodyPr/>
          <a:lstStyle/>
          <a:p>
            <a:pPr marL="0" indent="0">
              <a:buNone/>
            </a:pPr>
            <a:endParaRPr lang="en-GB"/>
          </a:p>
        </p:txBody>
      </p:sp>
      <p:sp>
        <p:nvSpPr>
          <p:cNvPr id="10" name="Title 9">
            <a:extLst>
              <a:ext uri="{FF2B5EF4-FFF2-40B4-BE49-F238E27FC236}">
                <a16:creationId xmlns:a16="http://schemas.microsoft.com/office/drawing/2014/main" id="{BE9A3352-F872-EAD2-F997-07783615DD9D}"/>
              </a:ext>
            </a:extLst>
          </p:cNvPr>
          <p:cNvSpPr>
            <a:spLocks noGrp="1"/>
          </p:cNvSpPr>
          <p:nvPr>
            <p:ph type="title"/>
          </p:nvPr>
        </p:nvSpPr>
        <p:spPr>
          <a:xfrm>
            <a:off x="486508" y="439706"/>
            <a:ext cx="10515600" cy="1325563"/>
          </a:xfrm>
        </p:spPr>
        <p:txBody>
          <a:bodyPr>
            <a:normAutofit/>
          </a:bodyPr>
          <a:lstStyle/>
          <a:p>
            <a:r>
              <a:rPr lang="en-GB" sz="4000">
                <a:solidFill>
                  <a:srgbClr val="101D41"/>
                </a:solidFill>
                <a:latin typeface="Century Gothic" panose="020B0502020202020204" pitchFamily="34" charset="0"/>
              </a:rPr>
              <a:t>Give us your feedback</a:t>
            </a:r>
          </a:p>
        </p:txBody>
      </p:sp>
      <p:sp>
        <p:nvSpPr>
          <p:cNvPr id="6" name="TextBox 5">
            <a:hlinkClick r:id="rId3"/>
            <a:extLst>
              <a:ext uri="{FF2B5EF4-FFF2-40B4-BE49-F238E27FC236}">
                <a16:creationId xmlns:a16="http://schemas.microsoft.com/office/drawing/2014/main" id="{A54D9C52-1C90-8CF3-5400-1426330AD04A}"/>
              </a:ext>
            </a:extLst>
          </p:cNvPr>
          <p:cNvSpPr txBox="1"/>
          <p:nvPr/>
        </p:nvSpPr>
        <p:spPr>
          <a:xfrm>
            <a:off x="992257" y="4911847"/>
            <a:ext cx="10207487" cy="369332"/>
          </a:xfrm>
          <a:prstGeom prst="rect">
            <a:avLst/>
          </a:prstGeom>
          <a:noFill/>
        </p:spPr>
        <p:txBody>
          <a:bodyPr wrap="square" lIns="91440" tIns="45720" rIns="91440" bIns="45720" rtlCol="0" anchor="t">
            <a:spAutoFit/>
          </a:bodyPr>
          <a:lstStyle/>
          <a:p>
            <a:pPr algn="ctr"/>
            <a:r>
              <a:rPr lang="en-US">
                <a:ea typeface="+mn-lt"/>
                <a:cs typeface="+mn-lt"/>
                <a:hlinkClick r:id="rId4"/>
              </a:rPr>
              <a:t>https://say.peopleinsight.co.uk/PeopleInsight/NTNIRL2026</a:t>
            </a:r>
            <a:endParaRPr lang="en-US"/>
          </a:p>
        </p:txBody>
      </p:sp>
      <p:pic>
        <p:nvPicPr>
          <p:cNvPr id="2" name="Picture 1" descr="A qr code with black squares&#10;&#10;AI-generated content may be incorrect.">
            <a:extLst>
              <a:ext uri="{FF2B5EF4-FFF2-40B4-BE49-F238E27FC236}">
                <a16:creationId xmlns:a16="http://schemas.microsoft.com/office/drawing/2014/main" id="{507F518E-7DA0-D55F-6428-D956F387A56D}"/>
              </a:ext>
            </a:extLst>
          </p:cNvPr>
          <p:cNvPicPr>
            <a:picLocks noChangeAspect="1"/>
          </p:cNvPicPr>
          <p:nvPr/>
        </p:nvPicPr>
        <p:blipFill>
          <a:blip r:embed="rId5"/>
          <a:stretch>
            <a:fillRect/>
          </a:stretch>
        </p:blipFill>
        <p:spPr>
          <a:xfrm>
            <a:off x="5263661" y="2749061"/>
            <a:ext cx="1641232" cy="1606062"/>
          </a:xfrm>
          <a:prstGeom prst="rect">
            <a:avLst/>
          </a:prstGeom>
        </p:spPr>
      </p:pic>
    </p:spTree>
    <p:extLst>
      <p:ext uri="{BB962C8B-B14F-4D97-AF65-F5344CB8AC3E}">
        <p14:creationId xmlns:p14="http://schemas.microsoft.com/office/powerpoint/2010/main" val="2582130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5D77AF1-CFFB-B25F-5F9C-F42719A33611}"/>
              </a:ext>
            </a:extLst>
          </p:cNvPr>
          <p:cNvSpPr>
            <a:spLocks noGrp="1"/>
          </p:cNvSpPr>
          <p:nvPr>
            <p:ph type="body" sz="quarter" idx="10"/>
          </p:nvPr>
        </p:nvSpPr>
        <p:spPr/>
        <p:txBody>
          <a:bodyPr/>
          <a:lstStyle/>
          <a:p>
            <a:pPr marL="0" indent="0">
              <a:buNone/>
            </a:pPr>
            <a:endParaRPr lang="en-US">
              <a:cs typeface="Arial" panose="020B0604020202020204"/>
            </a:endParaRPr>
          </a:p>
        </p:txBody>
      </p:sp>
      <p:sp>
        <p:nvSpPr>
          <p:cNvPr id="5" name="Title 4">
            <a:extLst>
              <a:ext uri="{FF2B5EF4-FFF2-40B4-BE49-F238E27FC236}">
                <a16:creationId xmlns:a16="http://schemas.microsoft.com/office/drawing/2014/main" id="{0FDA0BDE-82A0-5812-D6CE-FDA38E0C9CBC}"/>
              </a:ext>
            </a:extLst>
          </p:cNvPr>
          <p:cNvSpPr>
            <a:spLocks noGrp="1"/>
          </p:cNvSpPr>
          <p:nvPr>
            <p:ph type="title"/>
          </p:nvPr>
        </p:nvSpPr>
        <p:spPr/>
        <p:txBody>
          <a:bodyPr>
            <a:normAutofit/>
          </a:bodyPr>
          <a:lstStyle/>
          <a:p>
            <a:r>
              <a:rPr lang="en-GB" sz="4000" b="1">
                <a:solidFill>
                  <a:srgbClr val="111D42"/>
                </a:solidFill>
                <a:latin typeface="Century Gothic" panose="020B0502020202020204" pitchFamily="34" charset="0"/>
              </a:rPr>
              <a:t>Let’s keep the conversation going</a:t>
            </a:r>
          </a:p>
        </p:txBody>
      </p:sp>
      <p:pic>
        <p:nvPicPr>
          <p:cNvPr id="6" name="Picture 5" descr="A qr code with orange squares&#10;&#10;AI-generated content may be incorrect.">
            <a:extLst>
              <a:ext uri="{FF2B5EF4-FFF2-40B4-BE49-F238E27FC236}">
                <a16:creationId xmlns:a16="http://schemas.microsoft.com/office/drawing/2014/main" id="{17AEB766-911C-3CBC-E4D3-A5BAEEAE55E0}"/>
              </a:ext>
            </a:extLst>
          </p:cNvPr>
          <p:cNvPicPr>
            <a:picLocks noChangeAspect="1"/>
          </p:cNvPicPr>
          <p:nvPr/>
        </p:nvPicPr>
        <p:blipFill>
          <a:blip r:embed="rId3"/>
          <a:srcRect l="-2438" r="2438" b="2576"/>
          <a:stretch>
            <a:fillRect/>
          </a:stretch>
        </p:blipFill>
        <p:spPr>
          <a:xfrm>
            <a:off x="768379" y="2055813"/>
            <a:ext cx="2147455" cy="2092117"/>
          </a:xfrm>
          <a:prstGeom prst="rect">
            <a:avLst/>
          </a:prstGeom>
        </p:spPr>
      </p:pic>
      <p:sp>
        <p:nvSpPr>
          <p:cNvPr id="7" name="TextBox 6">
            <a:extLst>
              <a:ext uri="{FF2B5EF4-FFF2-40B4-BE49-F238E27FC236}">
                <a16:creationId xmlns:a16="http://schemas.microsoft.com/office/drawing/2014/main" id="{95E03D90-CC6C-279D-E01F-B3168C8F83E1}"/>
              </a:ext>
            </a:extLst>
          </p:cNvPr>
          <p:cNvSpPr txBox="1"/>
          <p:nvPr/>
        </p:nvSpPr>
        <p:spPr>
          <a:xfrm>
            <a:off x="820737" y="4386582"/>
            <a:ext cx="2200274" cy="735013"/>
          </a:xfrm>
          <a:prstGeom prst="rect">
            <a:avLst/>
          </a:prstGeom>
          <a:noFill/>
        </p:spPr>
        <p:txBody>
          <a:bodyPr wrap="square" lIns="0" tIns="0" rIns="0" bIns="0" rtlCol="0">
            <a:noAutofit/>
          </a:bodyPr>
          <a:lstStyle/>
          <a:p>
            <a:pPr algn="l"/>
            <a:r>
              <a:rPr lang="en-GB" sz="2000" b="1">
                <a:solidFill>
                  <a:srgbClr val="111D42"/>
                </a:solidFill>
                <a:latin typeface="Century Gothic" panose="020B0502020202020204" pitchFamily="34" charset="0"/>
              </a:rPr>
              <a:t>Connect on LinkedIn</a:t>
            </a:r>
          </a:p>
        </p:txBody>
      </p:sp>
      <p:pic>
        <p:nvPicPr>
          <p:cNvPr id="11" name="Picture 10">
            <a:extLst>
              <a:ext uri="{FF2B5EF4-FFF2-40B4-BE49-F238E27FC236}">
                <a16:creationId xmlns:a16="http://schemas.microsoft.com/office/drawing/2014/main" id="{1433744E-9B11-30D6-FE4F-181FD1184E38}"/>
              </a:ext>
            </a:extLst>
          </p:cNvPr>
          <p:cNvPicPr>
            <a:picLocks noChangeAspect="1"/>
          </p:cNvPicPr>
          <p:nvPr/>
        </p:nvPicPr>
        <p:blipFill>
          <a:blip r:embed="rId4"/>
          <a:stretch>
            <a:fillRect/>
          </a:stretch>
        </p:blipFill>
        <p:spPr>
          <a:xfrm>
            <a:off x="3483692" y="2382135"/>
            <a:ext cx="1888769" cy="1904834"/>
          </a:xfrm>
          <a:prstGeom prst="rect">
            <a:avLst/>
          </a:prstGeom>
          <a:effectLst>
            <a:outerShdw blurRad="50800" dist="38100" dir="2700000" algn="tl" rotWithShape="0">
              <a:prstClr val="black">
                <a:alpha val="10898"/>
              </a:prstClr>
            </a:outerShdw>
          </a:effectLst>
        </p:spPr>
      </p:pic>
      <p:pic>
        <p:nvPicPr>
          <p:cNvPr id="9" name="Picture 8" descr="A person smiling at camera&#10;&#10;AI-generated content may be incorrect.">
            <a:extLst>
              <a:ext uri="{FF2B5EF4-FFF2-40B4-BE49-F238E27FC236}">
                <a16:creationId xmlns:a16="http://schemas.microsoft.com/office/drawing/2014/main" id="{DD3CA057-4ADA-B1A5-FED3-0995CF2A6B5F}"/>
              </a:ext>
            </a:extLst>
          </p:cNvPr>
          <p:cNvPicPr>
            <a:picLocks noChangeAspect="1"/>
          </p:cNvPicPr>
          <p:nvPr/>
        </p:nvPicPr>
        <p:blipFill>
          <a:blip r:embed="rId5"/>
          <a:stretch>
            <a:fillRect/>
          </a:stretch>
        </p:blipFill>
        <p:spPr>
          <a:xfrm>
            <a:off x="6254462" y="2662030"/>
            <a:ext cx="1485900" cy="1485900"/>
          </a:xfrm>
          <a:prstGeom prst="rect">
            <a:avLst/>
          </a:prstGeom>
        </p:spPr>
      </p:pic>
      <p:sp>
        <p:nvSpPr>
          <p:cNvPr id="2" name="TextBox 1">
            <a:extLst>
              <a:ext uri="{FF2B5EF4-FFF2-40B4-BE49-F238E27FC236}">
                <a16:creationId xmlns:a16="http://schemas.microsoft.com/office/drawing/2014/main" id="{9BE2FB29-A582-4281-61D6-B78ADC453AE7}"/>
              </a:ext>
            </a:extLst>
          </p:cNvPr>
          <p:cNvSpPr txBox="1"/>
          <p:nvPr/>
        </p:nvSpPr>
        <p:spPr>
          <a:xfrm>
            <a:off x="768379" y="5418913"/>
            <a:ext cx="5754842" cy="1569660"/>
          </a:xfrm>
          <a:prstGeom prst="rect">
            <a:avLst/>
          </a:prstGeom>
          <a:noFill/>
        </p:spPr>
        <p:txBody>
          <a:bodyPr wrap="square" lIns="91440" tIns="45720" rIns="91440" bIns="45720" anchor="t">
            <a:spAutoFit/>
          </a:bodyPr>
          <a:lstStyle/>
          <a:p>
            <a:r>
              <a:rPr lang="en-GB" sz="2000">
                <a:solidFill>
                  <a:srgbClr val="101D41"/>
                </a:solidFill>
                <a:latin typeface="Avenir Book"/>
                <a:hlinkClick r:id="rId6">
                  <a:extLst>
                    <a:ext uri="{A12FA001-AC4F-418D-AE19-62706E023703}">
                      <ahyp:hlinkClr xmlns:ahyp="http://schemas.microsoft.com/office/drawing/2018/hyperlinkcolor" val="tx"/>
                    </a:ext>
                  </a:extLst>
                </a:hlinkClick>
              </a:rPr>
              <a:t>enquiry@peopleinsight.co.uk</a:t>
            </a:r>
            <a:endParaRPr lang="en-GB" sz="2000">
              <a:solidFill>
                <a:srgbClr val="101D41"/>
              </a:solidFill>
              <a:latin typeface="Avenir Book"/>
            </a:endParaRPr>
          </a:p>
          <a:p>
            <a:r>
              <a:rPr lang="en-GB" sz="2000">
                <a:solidFill>
                  <a:srgbClr val="101D41"/>
                </a:solidFill>
                <a:latin typeface="Avenir Book"/>
                <a:hlinkClick r:id="rId7">
                  <a:extLst>
                    <a:ext uri="{A12FA001-AC4F-418D-AE19-62706E023703}">
                      <ahyp:hlinkClr xmlns:ahyp="http://schemas.microsoft.com/office/drawing/2018/hyperlinkcolor" val="tx"/>
                    </a:ext>
                  </a:extLst>
                </a:hlinkClick>
              </a:rPr>
              <a:t>Jane.Tidswell@peopleinsight.co.uk</a:t>
            </a:r>
            <a:endParaRPr lang="en-GB" sz="2000">
              <a:solidFill>
                <a:srgbClr val="101D41"/>
              </a:solidFill>
              <a:latin typeface="Avenir Book"/>
            </a:endParaRPr>
          </a:p>
          <a:p>
            <a:r>
              <a:rPr lang="en-GB" sz="2000" u="sng">
                <a:solidFill>
                  <a:srgbClr val="101D41"/>
                </a:solidFill>
                <a:latin typeface="Avenir Book"/>
              </a:rPr>
              <a:t>Suzanne.Christopher@peopleinsight.co.uk </a:t>
            </a:r>
          </a:p>
          <a:p>
            <a:endParaRPr lang="en-GB" sz="3600"/>
          </a:p>
        </p:txBody>
      </p:sp>
      <p:sp>
        <p:nvSpPr>
          <p:cNvPr id="8" name="TextBox 7">
            <a:extLst>
              <a:ext uri="{FF2B5EF4-FFF2-40B4-BE49-F238E27FC236}">
                <a16:creationId xmlns:a16="http://schemas.microsoft.com/office/drawing/2014/main" id="{77485D0F-1EBA-AA6D-1AA3-0B0785A34F1A}"/>
              </a:ext>
            </a:extLst>
          </p:cNvPr>
          <p:cNvSpPr txBox="1"/>
          <p:nvPr/>
        </p:nvSpPr>
        <p:spPr>
          <a:xfrm>
            <a:off x="6096000" y="5444526"/>
            <a:ext cx="5754842" cy="707886"/>
          </a:xfrm>
          <a:prstGeom prst="rect">
            <a:avLst/>
          </a:prstGeom>
          <a:noFill/>
        </p:spPr>
        <p:txBody>
          <a:bodyPr wrap="square" lIns="91440" tIns="45720" rIns="91440" bIns="45720" anchor="t">
            <a:spAutoFit/>
          </a:bodyPr>
          <a:lstStyle/>
          <a:p>
            <a:r>
              <a:rPr lang="en-GB" sz="2000">
                <a:solidFill>
                  <a:srgbClr val="101D41"/>
                </a:solidFill>
                <a:latin typeface="Avenir Book" panose="02000503020000020003" pitchFamily="2" charset="0"/>
              </a:rPr>
              <a:t>Let us know if you want to be part of the HE Teams channel.  </a:t>
            </a:r>
            <a:endParaRPr lang="en-GB" sz="3600"/>
          </a:p>
        </p:txBody>
      </p:sp>
    </p:spTree>
    <p:extLst>
      <p:ext uri="{BB962C8B-B14F-4D97-AF65-F5344CB8AC3E}">
        <p14:creationId xmlns:p14="http://schemas.microsoft.com/office/powerpoint/2010/main" val="102709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99C29A00-04BD-FC86-E914-71AE17A3A33F}"/>
              </a:ext>
            </a:extLst>
          </p:cNvPr>
          <p:cNvPicPr>
            <a:picLocks noGrp="1" noChangeAspect="1"/>
          </p:cNvPicPr>
          <p:nvPr>
            <p:ph type="pic" sz="quarter" idx="11"/>
          </p:nvPr>
        </p:nvPicPr>
        <p:blipFill>
          <a:blip r:embed="rId3"/>
          <a:srcRect l="25802" r="25802"/>
          <a:stretch>
            <a:fillRect/>
          </a:stretch>
        </p:blipFill>
        <p:spPr/>
      </p:pic>
      <p:sp>
        <p:nvSpPr>
          <p:cNvPr id="3" name="Title 2">
            <a:extLst>
              <a:ext uri="{FF2B5EF4-FFF2-40B4-BE49-F238E27FC236}">
                <a16:creationId xmlns:a16="http://schemas.microsoft.com/office/drawing/2014/main" id="{64C2ED5F-22BE-E30A-48B5-0E0F79B5FF2E}"/>
              </a:ext>
            </a:extLst>
          </p:cNvPr>
          <p:cNvSpPr>
            <a:spLocks noGrp="1"/>
          </p:cNvSpPr>
          <p:nvPr>
            <p:ph type="title"/>
          </p:nvPr>
        </p:nvSpPr>
        <p:spPr/>
        <p:txBody>
          <a:bodyPr/>
          <a:lstStyle/>
          <a:p>
            <a:r>
              <a:rPr lang="en-GB"/>
              <a:t>Rooting for change</a:t>
            </a:r>
          </a:p>
        </p:txBody>
      </p:sp>
      <p:sp>
        <p:nvSpPr>
          <p:cNvPr id="4" name="Text Placeholder 3">
            <a:extLst>
              <a:ext uri="{FF2B5EF4-FFF2-40B4-BE49-F238E27FC236}">
                <a16:creationId xmlns:a16="http://schemas.microsoft.com/office/drawing/2014/main" id="{E3465D62-BBF2-1E42-D8A2-280EED9B607F}"/>
              </a:ext>
            </a:extLst>
          </p:cNvPr>
          <p:cNvSpPr>
            <a:spLocks noGrp="1"/>
          </p:cNvSpPr>
          <p:nvPr>
            <p:ph type="body" sz="quarter" idx="10"/>
          </p:nvPr>
        </p:nvSpPr>
        <p:spPr/>
        <p:txBody>
          <a:bodyPr/>
          <a:lstStyle/>
          <a:p>
            <a:endParaRPr lang="en-GB"/>
          </a:p>
        </p:txBody>
      </p:sp>
      <p:sp>
        <p:nvSpPr>
          <p:cNvPr id="6" name="Text Placeholder 5">
            <a:extLst>
              <a:ext uri="{FF2B5EF4-FFF2-40B4-BE49-F238E27FC236}">
                <a16:creationId xmlns:a16="http://schemas.microsoft.com/office/drawing/2014/main" id="{2C4174AA-83EE-EF50-EC90-4ECEEF17DB77}"/>
              </a:ext>
            </a:extLst>
          </p:cNvPr>
          <p:cNvSpPr>
            <a:spLocks noGrp="1"/>
          </p:cNvSpPr>
          <p:nvPr>
            <p:ph type="body" sz="quarter" idx="12"/>
          </p:nvPr>
        </p:nvSpPr>
        <p:spPr>
          <a:xfrm>
            <a:off x="5453062" y="2702626"/>
            <a:ext cx="5999239" cy="3680711"/>
          </a:xfrm>
        </p:spPr>
        <p:txBody>
          <a:bodyPr/>
          <a:lstStyle/>
          <a:p>
            <a:r>
              <a:rPr lang="en-US" sz="1400" b="1"/>
              <a:t>In 2024 alone, they:</a:t>
            </a:r>
          </a:p>
          <a:p>
            <a:pPr marL="171450" indent="-171450">
              <a:buFont typeface="Arial" panose="020B0604020202020204" pitchFamily="34" charset="0"/>
              <a:buChar char="•"/>
            </a:pPr>
            <a:r>
              <a:rPr lang="en-US" sz="1400"/>
              <a:t>Opened a plant nursery in Mozambique with an annual production capacity of 500,00 seedlings and provided full-time employment for 24 local men and women</a:t>
            </a:r>
          </a:p>
          <a:p>
            <a:pPr marL="171450" indent="-171450">
              <a:buFont typeface="Arial" panose="020B0604020202020204" pitchFamily="34" charset="0"/>
              <a:buChar char="•"/>
            </a:pPr>
            <a:r>
              <a:rPr lang="en-US" sz="1400"/>
              <a:t>Planted 175,000 trees in the Mau Forest of Kenya</a:t>
            </a:r>
          </a:p>
          <a:p>
            <a:r>
              <a:rPr lang="en-US" sz="1400" b="1"/>
              <a:t>By contributing in 2025, we are actively aiding their restoration efforts with: </a:t>
            </a:r>
          </a:p>
          <a:p>
            <a:pPr marL="171450" indent="-171450">
              <a:buFont typeface="Arial" panose="020B0604020202020204" pitchFamily="34" charset="0"/>
              <a:buChar char="•"/>
            </a:pPr>
            <a:r>
              <a:rPr lang="en-US" sz="1400"/>
              <a:t>Indigenous tree planting in appropriate areas</a:t>
            </a:r>
          </a:p>
          <a:p>
            <a:pPr marL="171450" indent="-171450">
              <a:buFont typeface="Arial" panose="020B0604020202020204" pitchFamily="34" charset="0"/>
              <a:buChar char="•"/>
            </a:pPr>
            <a:r>
              <a:rPr lang="en-US" sz="1400"/>
              <a:t>Applied nucleation to accelerate forest recovery</a:t>
            </a:r>
          </a:p>
          <a:p>
            <a:pPr marL="171450" indent="-171450">
              <a:buFont typeface="Arial" panose="020B0604020202020204" pitchFamily="34" charset="0"/>
              <a:buChar char="•"/>
            </a:pPr>
            <a:r>
              <a:rPr lang="en-US" sz="1400"/>
              <a:t>Assisted natural regeneration</a:t>
            </a:r>
          </a:p>
          <a:p>
            <a:pPr>
              <a:buFont typeface="Arial" panose="020B0604020202020204" pitchFamily="34" charset="0"/>
              <a:buChar char="•"/>
            </a:pPr>
            <a:endParaRPr lang="en-US" sz="1200"/>
          </a:p>
          <a:p>
            <a:endParaRPr lang="en-GB"/>
          </a:p>
        </p:txBody>
      </p:sp>
      <p:sp>
        <p:nvSpPr>
          <p:cNvPr id="13" name="TextBox 12">
            <a:extLst>
              <a:ext uri="{FF2B5EF4-FFF2-40B4-BE49-F238E27FC236}">
                <a16:creationId xmlns:a16="http://schemas.microsoft.com/office/drawing/2014/main" id="{F0FED293-2794-2518-B63D-C9BFC8E0E6E2}"/>
              </a:ext>
            </a:extLst>
          </p:cNvPr>
          <p:cNvSpPr txBox="1"/>
          <p:nvPr/>
        </p:nvSpPr>
        <p:spPr>
          <a:xfrm>
            <a:off x="250901" y="3997346"/>
            <a:ext cx="3711499" cy="2308324"/>
          </a:xfrm>
          <a:prstGeom prst="rect">
            <a:avLst/>
          </a:prstGeom>
          <a:noFill/>
        </p:spPr>
        <p:txBody>
          <a:bodyPr wrap="square">
            <a:spAutoFit/>
          </a:bodyPr>
          <a:lstStyle/>
          <a:p>
            <a:r>
              <a:rPr lang="en-US" sz="3600" b="1">
                <a:solidFill>
                  <a:schemeClr val="bg1"/>
                </a:solidFill>
                <a:effectLst>
                  <a:outerShdw blurRad="50800" dist="38100" dir="2700000" algn="tl" rotWithShape="0">
                    <a:prstClr val="black">
                      <a:alpha val="40000"/>
                    </a:prstClr>
                  </a:outerShdw>
                </a:effectLst>
                <a:latin typeface="Century Gothic" panose="020B0502020202020204" pitchFamily="34" charset="0"/>
              </a:rPr>
              <a:t>We’re planting a tree for each attendee in today’s session!</a:t>
            </a:r>
            <a:endParaRPr lang="en-GB" sz="3600" b="1">
              <a:solidFill>
                <a:schemeClr val="bg1"/>
              </a:solidFill>
              <a:effectLst>
                <a:outerShdw blurRad="50800" dist="38100" dir="2700000" algn="tl" rotWithShape="0">
                  <a:prstClr val="black">
                    <a:alpha val="40000"/>
                  </a:prstClr>
                </a:outerShdw>
              </a:effectLst>
              <a:latin typeface="Century Gothic" panose="020B0502020202020204" pitchFamily="34" charset="0"/>
            </a:endParaRPr>
          </a:p>
        </p:txBody>
      </p:sp>
      <p:pic>
        <p:nvPicPr>
          <p:cNvPr id="14" name="Picture 13">
            <a:extLst>
              <a:ext uri="{FF2B5EF4-FFF2-40B4-BE49-F238E27FC236}">
                <a16:creationId xmlns:a16="http://schemas.microsoft.com/office/drawing/2014/main" id="{18B6C46F-8DBD-8B0E-6FB5-37D767248B7F}"/>
              </a:ext>
            </a:extLst>
          </p:cNvPr>
          <p:cNvPicPr>
            <a:picLocks noChangeAspect="1"/>
          </p:cNvPicPr>
          <p:nvPr/>
        </p:nvPicPr>
        <p:blipFill>
          <a:blip r:embed="rId4"/>
          <a:stretch>
            <a:fillRect/>
          </a:stretch>
        </p:blipFill>
        <p:spPr>
          <a:xfrm>
            <a:off x="5453062" y="1272462"/>
            <a:ext cx="2354906" cy="1091597"/>
          </a:xfrm>
          <a:prstGeom prst="rect">
            <a:avLst/>
          </a:prstGeom>
        </p:spPr>
      </p:pic>
      <p:sp>
        <p:nvSpPr>
          <p:cNvPr id="2" name="TextBox 1">
            <a:extLst>
              <a:ext uri="{FF2B5EF4-FFF2-40B4-BE49-F238E27FC236}">
                <a16:creationId xmlns:a16="http://schemas.microsoft.com/office/drawing/2014/main" id="{CC42E69D-39C2-A574-1584-C07546F6B2B8}"/>
              </a:ext>
            </a:extLst>
          </p:cNvPr>
          <p:cNvSpPr txBox="1"/>
          <p:nvPr/>
        </p:nvSpPr>
        <p:spPr>
          <a:xfrm>
            <a:off x="250900" y="1727133"/>
            <a:ext cx="4020015" cy="1754326"/>
          </a:xfrm>
          <a:prstGeom prst="rect">
            <a:avLst/>
          </a:prstGeom>
          <a:noFill/>
        </p:spPr>
        <p:txBody>
          <a:bodyPr wrap="square">
            <a:spAutoFit/>
          </a:bodyPr>
          <a:lstStyle/>
          <a:p>
            <a:r>
              <a:rPr lang="en-US" sz="3600" b="1">
                <a:solidFill>
                  <a:schemeClr val="bg1"/>
                </a:solidFill>
                <a:effectLst>
                  <a:outerShdw blurRad="50800" dist="38100" dir="2700000" algn="tl" rotWithShape="0">
                    <a:prstClr val="black">
                      <a:alpha val="40000"/>
                    </a:prstClr>
                  </a:outerShdw>
                </a:effectLst>
                <a:latin typeface="Century Gothic" panose="020B0502020202020204" pitchFamily="34" charset="0"/>
              </a:rPr>
              <a:t>Last year,</a:t>
            </a:r>
          </a:p>
          <a:p>
            <a:r>
              <a:rPr lang="en-US" sz="3600" b="1">
                <a:solidFill>
                  <a:schemeClr val="bg1"/>
                </a:solidFill>
                <a:effectLst>
                  <a:outerShdw blurRad="50800" dist="38100" dir="2700000" algn="tl" rotWithShape="0">
                    <a:prstClr val="black">
                      <a:alpha val="40000"/>
                    </a:prstClr>
                  </a:outerShdw>
                </a:effectLst>
                <a:latin typeface="Century Gothic" panose="020B0502020202020204" pitchFamily="34" charset="0"/>
              </a:rPr>
              <a:t>we planted 15,495 trees.</a:t>
            </a:r>
            <a:endParaRPr lang="en-GB" sz="3600" b="1">
              <a:solidFill>
                <a:schemeClr val="bg1"/>
              </a:solidFill>
              <a:effectLst>
                <a:outerShdw blurRad="50800" dist="38100" dir="2700000" algn="tl" rotWithShape="0">
                  <a:prstClr val="black">
                    <a:alpha val="40000"/>
                  </a:prstClr>
                </a:outerShdw>
              </a:effectLst>
              <a:latin typeface="Century Gothic" panose="020B0502020202020204" pitchFamily="34" charset="0"/>
            </a:endParaRPr>
          </a:p>
        </p:txBody>
      </p:sp>
    </p:spTree>
    <p:extLst>
      <p:ext uri="{BB962C8B-B14F-4D97-AF65-F5344CB8AC3E}">
        <p14:creationId xmlns:p14="http://schemas.microsoft.com/office/powerpoint/2010/main" val="490349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People Insight">
  <a:themeElements>
    <a:clrScheme name="People Insight">
      <a:dk1>
        <a:srgbClr val="000000"/>
      </a:dk1>
      <a:lt1>
        <a:sysClr val="window" lastClr="FFFFFF"/>
      </a:lt1>
      <a:dk2>
        <a:srgbClr val="75757E"/>
      </a:dk2>
      <a:lt2>
        <a:srgbClr val="112E43"/>
      </a:lt2>
      <a:accent1>
        <a:srgbClr val="EB620E"/>
      </a:accent1>
      <a:accent2>
        <a:srgbClr val="00ABC7"/>
      </a:accent2>
      <a:accent3>
        <a:srgbClr val="F2F2F2"/>
      </a:accent3>
      <a:accent4>
        <a:srgbClr val="A5A5A5"/>
      </a:accent4>
      <a:accent5>
        <a:srgbClr val="7F7F7F"/>
      </a:accent5>
      <a:accent6>
        <a:srgbClr val="D9D9D9"/>
      </a:accent6>
      <a:hlink>
        <a:srgbClr val="000000"/>
      </a:hlink>
      <a:folHlink>
        <a:srgbClr val="000000"/>
      </a:folHlink>
    </a:clrScheme>
    <a:fontScheme name="People Insight">
      <a:majorFont>
        <a:latin typeface="Century Gothic"/>
        <a:ea typeface=""/>
        <a:cs typeface=""/>
      </a:majorFont>
      <a:minorFont>
        <a:latin typeface="Century Gothic"/>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4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sz="1400" dirty="0" err="1" smtClean="0"/>
        </a:defPPr>
      </a:lstStyle>
    </a:txDef>
  </a:objectDefaults>
  <a:extraClrSchemeLst/>
  <a:extLst>
    <a:ext uri="{05A4C25C-085E-4340-85A3-A5531E510DB2}">
      <thm15:themeFamily xmlns:thm15="http://schemas.microsoft.com/office/thememl/2012/main" name="Presentation2" id="{F488CC65-AE87-473E-9E4E-E47D1E41BF93}" vid="{3F3AB5E2-DFDA-43DC-BCD1-46C244A85FAB}"/>
    </a:ext>
  </a:extLst>
</a:theme>
</file>

<file path=ppt/theme/theme4.xml><?xml version="1.0" encoding="utf-8"?>
<a:theme xmlns:a="http://schemas.openxmlformats.org/drawingml/2006/main" name="2_Office Theme">
  <a:themeElements>
    <a:clrScheme name="Your Voice Matters">
      <a:dk1>
        <a:srgbClr val="000000"/>
      </a:dk1>
      <a:lt1>
        <a:srgbClr val="FFFFFF"/>
      </a:lt1>
      <a:dk2>
        <a:srgbClr val="34A297"/>
      </a:dk2>
      <a:lt2>
        <a:srgbClr val="660099"/>
      </a:lt2>
      <a:accent1>
        <a:srgbClr val="FFCC33"/>
      </a:accent1>
      <a:accent2>
        <a:srgbClr val="999999"/>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VIDEO">
  <a:themeElements>
    <a:clrScheme name="UoM">
      <a:dk1>
        <a:srgbClr val="000000"/>
      </a:dk1>
      <a:lt1>
        <a:srgbClr val="FFFFFF"/>
      </a:lt1>
      <a:dk2>
        <a:srgbClr val="5D2979"/>
      </a:dk2>
      <a:lt2>
        <a:srgbClr val="EEECE1"/>
      </a:lt2>
      <a:accent1>
        <a:srgbClr val="878A8E"/>
      </a:accent1>
      <a:accent2>
        <a:srgbClr val="FDB822"/>
      </a:accent2>
      <a:accent3>
        <a:srgbClr val="EFCA89"/>
      </a:accent3>
      <a:accent4>
        <a:srgbClr val="D3C6E2"/>
      </a:accent4>
      <a:accent5>
        <a:srgbClr val="B3B1B6"/>
      </a:accent5>
      <a:accent6>
        <a:srgbClr val="8253A3"/>
      </a:accent6>
      <a:hlink>
        <a:srgbClr val="000000"/>
      </a:hlink>
      <a:folHlink>
        <a:srgbClr val="0001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Office Theme">
  <a:themeElements>
    <a:clrScheme name="UoM">
      <a:dk1>
        <a:srgbClr val="000000"/>
      </a:dk1>
      <a:lt1>
        <a:srgbClr val="FFFFFF"/>
      </a:lt1>
      <a:dk2>
        <a:srgbClr val="5D2979"/>
      </a:dk2>
      <a:lt2>
        <a:srgbClr val="EEECE1"/>
      </a:lt2>
      <a:accent1>
        <a:srgbClr val="878A8E"/>
      </a:accent1>
      <a:accent2>
        <a:srgbClr val="FDB822"/>
      </a:accent2>
      <a:accent3>
        <a:srgbClr val="EFCA89"/>
      </a:accent3>
      <a:accent4>
        <a:srgbClr val="D3C6E2"/>
      </a:accent4>
      <a:accent5>
        <a:srgbClr val="B3B1B6"/>
      </a:accent5>
      <a:accent6>
        <a:srgbClr val="8253A3"/>
      </a:accent6>
      <a:hlink>
        <a:srgbClr val="000000"/>
      </a:hlink>
      <a:folHlink>
        <a:srgbClr val="0001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011BCDE80A074C864E533107B6D98F" ma:contentTypeVersion="19" ma:contentTypeDescription="Create a new document." ma:contentTypeScope="" ma:versionID="150736bf77e1676a40d9412f7f442678">
  <xsd:schema xmlns:xsd="http://www.w3.org/2001/XMLSchema" xmlns:xs="http://www.w3.org/2001/XMLSchema" xmlns:p="http://schemas.microsoft.com/office/2006/metadata/properties" xmlns:ns2="2ecdbee6-d5c5-4844-b620-3d524550db9f" xmlns:ns3="a8c2bb37-5292-40ed-a4d3-afc7fcafce2e" targetNamespace="http://schemas.microsoft.com/office/2006/metadata/properties" ma:root="true" ma:fieldsID="933c50ede23690abd7d595659207ae22" ns2:_="" ns3:_="">
    <xsd:import namespace="2ecdbee6-d5c5-4844-b620-3d524550db9f"/>
    <xsd:import namespace="a8c2bb37-5292-40ed-a4d3-afc7fcafce2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cdbee6-d5c5-4844-b620-3d524550db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95133ea-0293-4623-af2d-a2a585add1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8c2bb37-5292-40ed-a4d3-afc7fcafce2e"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5d8bde8-4e6e-451e-bbd0-b4b2ca76087d}" ma:internalName="TaxCatchAll" ma:showField="CatchAllData" ma:web="a8c2bb37-5292-40ed-a4d3-afc7fcafce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ecdbee6-d5c5-4844-b620-3d524550db9f">
      <Terms xmlns="http://schemas.microsoft.com/office/infopath/2007/PartnerControls"/>
    </lcf76f155ced4ddcb4097134ff3c332f>
    <TaxCatchAll xmlns="a8c2bb37-5292-40ed-a4d3-afc7fcafce2e" xsi:nil="true"/>
  </documentManagement>
</p:properties>
</file>

<file path=customXml/itemProps1.xml><?xml version="1.0" encoding="utf-8"?>
<ds:datastoreItem xmlns:ds="http://schemas.openxmlformats.org/officeDocument/2006/customXml" ds:itemID="{88888AC0-4215-46F9-8AE4-3EE5E09981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cdbee6-d5c5-4844-b620-3d524550db9f"/>
    <ds:schemaRef ds:uri="a8c2bb37-5292-40ed-a4d3-afc7fcafce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4C7F318-48E5-43C0-8A29-2C550BA99AD5}">
  <ds:schemaRefs>
    <ds:schemaRef ds:uri="http://schemas.microsoft.com/sharepoint/v3/contenttype/forms"/>
  </ds:schemaRefs>
</ds:datastoreItem>
</file>

<file path=customXml/itemProps3.xml><?xml version="1.0" encoding="utf-8"?>
<ds:datastoreItem xmlns:ds="http://schemas.openxmlformats.org/officeDocument/2006/customXml" ds:itemID="{4AB2AF5F-5AAC-4F3B-9C20-941DDD9DCDE8}">
  <ds:schemaRefs>
    <ds:schemaRef ds:uri="2ecdbee6-d5c5-4844-b620-3d524550db9f"/>
    <ds:schemaRef ds:uri="a8c2bb37-5292-40ed-a4d3-afc7fcafce2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65</Slides>
  <Notes>57</Notes>
  <HiddenSlides>0</HiddenSlides>
  <ScaleCrop>false</ScaleCrop>
  <HeadingPairs>
    <vt:vector size="4" baseType="variant">
      <vt:variant>
        <vt:lpstr>Theme</vt:lpstr>
      </vt:variant>
      <vt:variant>
        <vt:i4>7</vt:i4>
      </vt:variant>
      <vt:variant>
        <vt:lpstr>Slide Titles</vt:lpstr>
      </vt:variant>
      <vt:variant>
        <vt:i4>65</vt:i4>
      </vt:variant>
    </vt:vector>
  </HeadingPairs>
  <TitlesOfParts>
    <vt:vector size="72" baseType="lpstr">
      <vt:lpstr>office theme</vt:lpstr>
      <vt:lpstr>1_Office Theme</vt:lpstr>
      <vt:lpstr>People Insight</vt:lpstr>
      <vt:lpstr>2_Office Theme</vt:lpstr>
      <vt:lpstr>VIDEO</vt:lpstr>
      <vt:lpstr>3_Office Theme</vt:lpstr>
      <vt:lpstr>4_Office Theme</vt:lpstr>
      <vt:lpstr>Navigating the Now: IRL    An interactive event for HE professionals passionate about staff engagement  Thursday 8th January 2026</vt:lpstr>
      <vt:lpstr>What’s to come</vt:lpstr>
      <vt:lpstr>Welcome to Navigating the Now: IRL</vt:lpstr>
      <vt:lpstr>We have here today a range of HEIs and People Insight experts</vt:lpstr>
      <vt:lpstr>Sharper listening. Smarter action. Move faster from employee feedback to improved engagement, culture and performance.</vt:lpstr>
      <vt:lpstr>We are the #1 staff listening platform in Higher Education</vt:lpstr>
      <vt:lpstr>We have the best benchmarking data in the industry</vt:lpstr>
      <vt:lpstr>Our strong (and growing!) HE community</vt:lpstr>
      <vt:lpstr>PowerPoint Presentation</vt:lpstr>
      <vt:lpstr>PowerPoint Presentation</vt:lpstr>
      <vt:lpstr> </vt:lpstr>
      <vt:lpstr>PowerPoint Presentation</vt:lpstr>
      <vt:lpstr>Where we started</vt:lpstr>
      <vt:lpstr>2024: A new approach</vt:lpstr>
      <vt:lpstr>2025: Exciting times!</vt:lpstr>
      <vt:lpstr>PowerPoint Presentation</vt:lpstr>
      <vt:lpstr>How did we do in 2025?</vt:lpstr>
      <vt:lpstr>Taking action</vt:lpstr>
      <vt:lpstr>PowerPoint Presentation</vt:lpstr>
      <vt:lpstr>PowerPoint Presentation</vt:lpstr>
      <vt:lpstr>  </vt:lpstr>
      <vt:lpstr>What we’ve learnt…</vt:lpstr>
      <vt:lpstr> </vt:lpstr>
      <vt:lpstr>  Powering action planning with Generative AI  Workshop   </vt:lpstr>
      <vt:lpstr>Where are you on the AI journey?</vt:lpstr>
      <vt:lpstr>Employee listening should always be a deeply human experience</vt:lpstr>
      <vt:lpstr>A continuous cycle</vt:lpstr>
      <vt:lpstr>Common challenges</vt:lpstr>
      <vt:lpstr>PowerPoint Presentation</vt:lpstr>
      <vt:lpstr>What are we aiming to achieve?</vt:lpstr>
      <vt:lpstr>With great power comes great responsibility</vt:lpstr>
      <vt:lpstr>Prism Manager Action Plan</vt:lpstr>
      <vt:lpstr>Upgraded action planning: Smarter actions. Stronger culture.</vt:lpstr>
      <vt:lpstr>AI can do more but can’t replace what humans do best</vt:lpstr>
      <vt:lpstr>Key questions to discuss in small groups</vt:lpstr>
      <vt:lpstr>LUNCH BREAK</vt:lpstr>
      <vt:lpstr>   LJMU Staff Survey Journey   Trust   Empowerment  Engagement </vt:lpstr>
      <vt:lpstr>PowerPoint Presentation</vt:lpstr>
      <vt:lpstr>PowerPoint Presentation</vt:lpstr>
      <vt:lpstr>A new focus </vt:lpstr>
      <vt:lpstr>The People Plan</vt:lpstr>
      <vt:lpstr> Leadership Culture Change</vt:lpstr>
      <vt:lpstr>PowerPoint Presentation</vt:lpstr>
      <vt:lpstr>2023 Staff Survey Returns </vt:lpstr>
      <vt:lpstr>PowerPoint Presentation</vt:lpstr>
      <vt:lpstr>Building Trust</vt:lpstr>
      <vt:lpstr>2023 Institutional Actions &amp; Executive Leadership Team Role</vt:lpstr>
      <vt:lpstr>Leadership Scores </vt:lpstr>
      <vt:lpstr>Building Blocks of Success</vt:lpstr>
      <vt:lpstr>2024 Institutional Actions  </vt:lpstr>
      <vt:lpstr>2024 Local Actions (154) </vt:lpstr>
      <vt:lpstr>2025 University Actions  </vt:lpstr>
      <vt:lpstr>Challenges  </vt:lpstr>
      <vt:lpstr>   LJMU Voice</vt:lpstr>
      <vt:lpstr>   Results  </vt:lpstr>
      <vt:lpstr>We’re in a great place….  </vt:lpstr>
      <vt:lpstr>   Questions   Trust   Empowerment  Engagement </vt:lpstr>
      <vt:lpstr>  Best Practice Exchange Workshop   </vt:lpstr>
      <vt:lpstr>Best Practice Exchange  Discuss in groups:</vt:lpstr>
      <vt:lpstr>Feedback</vt:lpstr>
      <vt:lpstr>Closing reflections      </vt:lpstr>
      <vt:lpstr>Looking ahead to 2026…</vt:lpstr>
      <vt:lpstr>Give us your feedback</vt:lpstr>
      <vt:lpstr>Let’s keep the conversation going</vt:lpstr>
      <vt:lpstr>Rooting for change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Tidswell</dc:creator>
  <cp:revision>3</cp:revision>
  <dcterms:created xsi:type="dcterms:W3CDTF">2013-07-15T20:26:40Z</dcterms:created>
  <dcterms:modified xsi:type="dcterms:W3CDTF">2026-01-14T11:12:36Z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0x01010087011BCDE80A074C864E533107B6D98F</vt:lpwstr>
  </property>
  <property fmtid="{D5CDD505-2E9C-101B-9397-08002B2CF9AE}" pid="3" name="MediaServiceImageTags">
    <vt:lpwstr/>
  </property>
</Properties>
</file>